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91" r:id="rId5"/>
    <p:sldId id="292" r:id="rId6"/>
    <p:sldId id="293" r:id="rId7"/>
    <p:sldId id="300" r:id="rId8"/>
    <p:sldId id="296" r:id="rId9"/>
    <p:sldId id="307" r:id="rId10"/>
    <p:sldId id="306" r:id="rId11"/>
    <p:sldId id="297" r:id="rId12"/>
    <p:sldId id="294" r:id="rId13"/>
    <p:sldId id="30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guide id="3" pos="360" userDrawn="1">
          <p15:clr>
            <a:srgbClr val="A4A3A4"/>
          </p15:clr>
        </p15:guide>
        <p15:guide id="4" pos="7320" userDrawn="1">
          <p15:clr>
            <a:srgbClr val="A4A3A4"/>
          </p15:clr>
        </p15:guide>
        <p15:guide id="5" orient="horz" pos="648" userDrawn="1">
          <p15:clr>
            <a:srgbClr val="A4A3A4"/>
          </p15:clr>
        </p15:guide>
        <p15:guide id="6" orient="horz" pos="1296" userDrawn="1">
          <p15:clr>
            <a:srgbClr val="A4A3A4"/>
          </p15:clr>
        </p15:guide>
        <p15:guide id="7" orient="horz" pos="3408" userDrawn="1">
          <p15:clr>
            <a:srgbClr val="A4A3A4"/>
          </p15:clr>
        </p15:guide>
        <p15:guide id="8" orient="horz" pos="3600" userDrawn="1">
          <p15:clr>
            <a:srgbClr val="A4A3A4"/>
          </p15:clr>
        </p15:guide>
        <p15:guide id="9" orient="horz" pos="2352" userDrawn="1">
          <p15:clr>
            <a:srgbClr val="A4A3A4"/>
          </p15:clr>
        </p15:guide>
        <p15:guide id="10" orient="horz" pos="3936" userDrawn="1">
          <p15:clr>
            <a:srgbClr val="A4A3A4"/>
          </p15:clr>
        </p15:guide>
        <p15:guide id="11" orient="horz" pos="4080" userDrawn="1">
          <p15:clr>
            <a:srgbClr val="A4A3A4"/>
          </p15:clr>
        </p15:guide>
        <p15:guide id="12" orient="horz" pos="11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2EB"/>
    <a:srgbClr val="F4F5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830"/>
  </p:normalViewPr>
  <p:slideViewPr>
    <p:cSldViewPr snapToGrid="0" showGuides="1">
      <p:cViewPr varScale="1">
        <p:scale>
          <a:sx n="62" d="100"/>
          <a:sy n="62" d="100"/>
        </p:scale>
        <p:origin x="828" y="56"/>
      </p:cViewPr>
      <p:guideLst>
        <p:guide orient="horz" pos="2208"/>
        <p:guide pos="3840"/>
        <p:guide pos="360"/>
        <p:guide pos="7320"/>
        <p:guide orient="horz" pos="648"/>
        <p:guide orient="horz" pos="1296"/>
        <p:guide orient="horz" pos="3408"/>
        <p:guide orient="horz" pos="3600"/>
        <p:guide orient="horz" pos="2352"/>
        <p:guide orient="horz" pos="3936"/>
        <p:guide orient="horz" pos="4080"/>
        <p:guide orient="horz" pos="1128"/>
      </p:guideLst>
    </p:cSldViewPr>
  </p:slideViewPr>
  <p:outlineViewPr>
    <p:cViewPr>
      <p:scale>
        <a:sx n="33" d="100"/>
        <a:sy n="33" d="100"/>
      </p:scale>
      <p:origin x="0" y="0"/>
    </p:cViewPr>
  </p:outlineViewPr>
  <p:notesTextViewPr>
    <p:cViewPr>
      <p:scale>
        <a:sx n="55" d="100"/>
        <a:sy n="5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G. Arcuri" userId="c03f6d36-9b6d-43a0-b1a3-8ae8253ac20d" providerId="ADAL" clId="{CDF2CCB2-3AF6-4BAD-98CF-AA0C751FDC86}"/>
    <pc:docChg chg="custSel modSld">
      <pc:chgData name="Christopher G. Arcuri" userId="c03f6d36-9b6d-43a0-b1a3-8ae8253ac20d" providerId="ADAL" clId="{CDF2CCB2-3AF6-4BAD-98CF-AA0C751FDC86}" dt="2024-09-03T19:52:13.886" v="401" actId="14100"/>
      <pc:docMkLst>
        <pc:docMk/>
      </pc:docMkLst>
      <pc:sldChg chg="modSp mod">
        <pc:chgData name="Christopher G. Arcuri" userId="c03f6d36-9b6d-43a0-b1a3-8ae8253ac20d" providerId="ADAL" clId="{CDF2CCB2-3AF6-4BAD-98CF-AA0C751FDC86}" dt="2024-09-03T19:52:13.886" v="401" actId="14100"/>
        <pc:sldMkLst>
          <pc:docMk/>
          <pc:sldMk cId="1099397403" sldId="292"/>
        </pc:sldMkLst>
        <pc:spChg chg="mod">
          <ac:chgData name="Christopher G. Arcuri" userId="c03f6d36-9b6d-43a0-b1a3-8ae8253ac20d" providerId="ADAL" clId="{CDF2CCB2-3AF6-4BAD-98CF-AA0C751FDC86}" dt="2024-09-03T19:52:13.886" v="401" actId="14100"/>
          <ac:spMkLst>
            <pc:docMk/>
            <pc:sldMk cId="1099397403" sldId="292"/>
            <ac:spMk id="12" creationId="{A385A867-932D-1806-CCDC-50F2ED76D770}"/>
          </ac:spMkLst>
        </pc:spChg>
      </pc:sldChg>
      <pc:sldChg chg="addSp delSp modSp mod">
        <pc:chgData name="Christopher G. Arcuri" userId="c03f6d36-9b6d-43a0-b1a3-8ae8253ac20d" providerId="ADAL" clId="{CDF2CCB2-3AF6-4BAD-98CF-AA0C751FDC86}" dt="2024-09-03T19:03:40.238" v="45" actId="1076"/>
        <pc:sldMkLst>
          <pc:docMk/>
          <pc:sldMk cId="3626358287" sldId="297"/>
        </pc:sldMkLst>
        <pc:spChg chg="add del mod">
          <ac:chgData name="Christopher G. Arcuri" userId="c03f6d36-9b6d-43a0-b1a3-8ae8253ac20d" providerId="ADAL" clId="{CDF2CCB2-3AF6-4BAD-98CF-AA0C751FDC86}" dt="2024-09-03T19:03:14.536" v="29" actId="931"/>
          <ac:spMkLst>
            <pc:docMk/>
            <pc:sldMk cId="3626358287" sldId="297"/>
            <ac:spMk id="3" creationId="{A45882A3-B872-E0C3-D37C-57DED9C57B08}"/>
          </ac:spMkLst>
        </pc:spChg>
        <pc:spChg chg="add del mod">
          <ac:chgData name="Christopher G. Arcuri" userId="c03f6d36-9b6d-43a0-b1a3-8ae8253ac20d" providerId="ADAL" clId="{CDF2CCB2-3AF6-4BAD-98CF-AA0C751FDC86}" dt="2024-09-03T19:03:20.155" v="32" actId="478"/>
          <ac:spMkLst>
            <pc:docMk/>
            <pc:sldMk cId="3626358287" sldId="297"/>
            <ac:spMk id="8" creationId="{7823FF9E-3A67-4993-37AD-267EB5EFD12A}"/>
          </ac:spMkLst>
        </pc:spChg>
        <pc:spChg chg="del">
          <ac:chgData name="Christopher G. Arcuri" userId="c03f6d36-9b6d-43a0-b1a3-8ae8253ac20d" providerId="ADAL" clId="{CDF2CCB2-3AF6-4BAD-98CF-AA0C751FDC86}" dt="2024-09-03T19:03:17.604" v="30" actId="478"/>
          <ac:spMkLst>
            <pc:docMk/>
            <pc:sldMk cId="3626358287" sldId="297"/>
            <ac:spMk id="44" creationId="{DEF9D676-832E-8FB9-784D-DB3B09D91178}"/>
          </ac:spMkLst>
        </pc:spChg>
        <pc:spChg chg="mod">
          <ac:chgData name="Christopher G. Arcuri" userId="c03f6d36-9b6d-43a0-b1a3-8ae8253ac20d" providerId="ADAL" clId="{CDF2CCB2-3AF6-4BAD-98CF-AA0C751FDC86}" dt="2024-09-03T19:03:35.073" v="44" actId="1036"/>
          <ac:spMkLst>
            <pc:docMk/>
            <pc:sldMk cId="3626358287" sldId="297"/>
            <ac:spMk id="45" creationId="{ED57B51F-BF43-B2B4-0716-5CB16FB9709D}"/>
          </ac:spMkLst>
        </pc:spChg>
        <pc:spChg chg="mod">
          <ac:chgData name="Christopher G. Arcuri" userId="c03f6d36-9b6d-43a0-b1a3-8ae8253ac20d" providerId="ADAL" clId="{CDF2CCB2-3AF6-4BAD-98CF-AA0C751FDC86}" dt="2024-09-03T19:03:29.524" v="34" actId="1076"/>
          <ac:spMkLst>
            <pc:docMk/>
            <pc:sldMk cId="3626358287" sldId="297"/>
            <ac:spMk id="46" creationId="{0A12405F-1943-30F5-13D6-D0A7202EBC78}"/>
          </ac:spMkLst>
        </pc:spChg>
        <pc:spChg chg="mod">
          <ac:chgData name="Christopher G. Arcuri" userId="c03f6d36-9b6d-43a0-b1a3-8ae8253ac20d" providerId="ADAL" clId="{CDF2CCB2-3AF6-4BAD-98CF-AA0C751FDC86}" dt="2024-09-03T19:03:40.238" v="45" actId="1076"/>
          <ac:spMkLst>
            <pc:docMk/>
            <pc:sldMk cId="3626358287" sldId="297"/>
            <ac:spMk id="47" creationId="{6E2ECF12-9523-145A-1672-8568F8F61F00}"/>
          </ac:spMkLst>
        </pc:spChg>
        <pc:picChg chg="del">
          <ac:chgData name="Christopher G. Arcuri" userId="c03f6d36-9b6d-43a0-b1a3-8ae8253ac20d" providerId="ADAL" clId="{CDF2CCB2-3AF6-4BAD-98CF-AA0C751FDC86}" dt="2024-09-03T19:03:01.652" v="28" actId="478"/>
          <ac:picMkLst>
            <pc:docMk/>
            <pc:sldMk cId="3626358287" sldId="297"/>
            <ac:picMk id="5" creationId="{F524FCD3-DFAF-97C5-7FA2-DE0733A4F8A6}"/>
          </ac:picMkLst>
        </pc:picChg>
        <pc:picChg chg="add mod">
          <ac:chgData name="Christopher G. Arcuri" userId="c03f6d36-9b6d-43a0-b1a3-8ae8253ac20d" providerId="ADAL" clId="{CDF2CCB2-3AF6-4BAD-98CF-AA0C751FDC86}" dt="2024-09-03T19:03:18.524" v="31" actId="27614"/>
          <ac:picMkLst>
            <pc:docMk/>
            <pc:sldMk cId="3626358287" sldId="297"/>
            <ac:picMk id="6" creationId="{62E9CA09-6ED5-4654-A6FF-802A933EF42E}"/>
          </ac:picMkLst>
        </pc:picChg>
      </pc:sldChg>
      <pc:sldChg chg="modSp mod">
        <pc:chgData name="Christopher G. Arcuri" userId="c03f6d36-9b6d-43a0-b1a3-8ae8253ac20d" providerId="ADAL" clId="{CDF2CCB2-3AF6-4BAD-98CF-AA0C751FDC86}" dt="2024-09-03T19:08:37.383" v="354" actId="20577"/>
        <pc:sldMkLst>
          <pc:docMk/>
          <pc:sldMk cId="2094831093" sldId="307"/>
        </pc:sldMkLst>
        <pc:spChg chg="mod">
          <ac:chgData name="Christopher G. Arcuri" userId="c03f6d36-9b6d-43a0-b1a3-8ae8253ac20d" providerId="ADAL" clId="{CDF2CCB2-3AF6-4BAD-98CF-AA0C751FDC86}" dt="2024-09-03T19:08:37.383" v="354" actId="20577"/>
          <ac:spMkLst>
            <pc:docMk/>
            <pc:sldMk cId="2094831093" sldId="307"/>
            <ac:spMk id="4" creationId="{5038CB75-D960-943E-974A-5402979A090B}"/>
          </ac:spMkLst>
        </pc:spChg>
      </pc:sldChg>
    </pc:docChg>
  </pc:docChgLst>
  <pc:docChgLst>
    <pc:chgData name="Christopher G. Arcuri" userId="c03f6d36-9b6d-43a0-b1a3-8ae8253ac20d" providerId="ADAL" clId="{19138CA8-F970-4865-827D-15F13A9FE716}"/>
    <pc:docChg chg="undo redo custSel addSld delSld modSld sldOrd">
      <pc:chgData name="Christopher G. Arcuri" userId="c03f6d36-9b6d-43a0-b1a3-8ae8253ac20d" providerId="ADAL" clId="{19138CA8-F970-4865-827D-15F13A9FE716}" dt="2024-08-14T13:11:09.996" v="2594" actId="20577"/>
      <pc:docMkLst>
        <pc:docMk/>
      </pc:docMkLst>
      <pc:sldChg chg="modSp mod">
        <pc:chgData name="Christopher G. Arcuri" userId="c03f6d36-9b6d-43a0-b1a3-8ae8253ac20d" providerId="ADAL" clId="{19138CA8-F970-4865-827D-15F13A9FE716}" dt="2024-08-14T13:11:09.996" v="2594" actId="20577"/>
        <pc:sldMkLst>
          <pc:docMk/>
          <pc:sldMk cId="3755714452" sldId="291"/>
        </pc:sldMkLst>
        <pc:spChg chg="mod">
          <ac:chgData name="Christopher G. Arcuri" userId="c03f6d36-9b6d-43a0-b1a3-8ae8253ac20d" providerId="ADAL" clId="{19138CA8-F970-4865-827D-15F13A9FE716}" dt="2024-08-14T13:11:09.996" v="2594" actId="20577"/>
          <ac:spMkLst>
            <pc:docMk/>
            <pc:sldMk cId="3755714452" sldId="291"/>
            <ac:spMk id="3" creationId="{A2068D98-A13D-1121-2A5E-4FB60FC681F2}"/>
          </ac:spMkLst>
        </pc:spChg>
      </pc:sldChg>
      <pc:sldChg chg="modSp mod">
        <pc:chgData name="Christopher G. Arcuri" userId="c03f6d36-9b6d-43a0-b1a3-8ae8253ac20d" providerId="ADAL" clId="{19138CA8-F970-4865-827D-15F13A9FE716}" dt="2024-08-14T13:07:54.996" v="2499" actId="20577"/>
        <pc:sldMkLst>
          <pc:docMk/>
          <pc:sldMk cId="1099397403" sldId="292"/>
        </pc:sldMkLst>
        <pc:spChg chg="mod">
          <ac:chgData name="Christopher G. Arcuri" userId="c03f6d36-9b6d-43a0-b1a3-8ae8253ac20d" providerId="ADAL" clId="{19138CA8-F970-4865-827D-15F13A9FE716}" dt="2024-08-14T13:07:54.996" v="2499" actId="20577"/>
          <ac:spMkLst>
            <pc:docMk/>
            <pc:sldMk cId="1099397403" sldId="292"/>
            <ac:spMk id="8" creationId="{14AE4BC8-F27F-0EC3-F1CF-96BE0A0981F5}"/>
          </ac:spMkLst>
        </pc:spChg>
        <pc:spChg chg="mod">
          <ac:chgData name="Christopher G. Arcuri" userId="c03f6d36-9b6d-43a0-b1a3-8ae8253ac20d" providerId="ADAL" clId="{19138CA8-F970-4865-827D-15F13A9FE716}" dt="2024-07-19T05:26:32.705" v="564" actId="20577"/>
          <ac:spMkLst>
            <pc:docMk/>
            <pc:sldMk cId="1099397403" sldId="292"/>
            <ac:spMk id="12" creationId="{A385A867-932D-1806-CCDC-50F2ED76D770}"/>
          </ac:spMkLst>
        </pc:spChg>
      </pc:sldChg>
      <pc:sldChg chg="addSp delSp modSp mod modClrScheme chgLayout">
        <pc:chgData name="Christopher G. Arcuri" userId="c03f6d36-9b6d-43a0-b1a3-8ae8253ac20d" providerId="ADAL" clId="{19138CA8-F970-4865-827D-15F13A9FE716}" dt="2024-07-19T05:15:56.612" v="303" actId="5793"/>
        <pc:sldMkLst>
          <pc:docMk/>
          <pc:sldMk cId="1408619735" sldId="293"/>
        </pc:sldMkLst>
        <pc:spChg chg="mod ord">
          <ac:chgData name="Christopher G. Arcuri" userId="c03f6d36-9b6d-43a0-b1a3-8ae8253ac20d" providerId="ADAL" clId="{19138CA8-F970-4865-827D-15F13A9FE716}" dt="2024-07-19T05:15:41.864" v="301" actId="1076"/>
          <ac:spMkLst>
            <pc:docMk/>
            <pc:sldMk cId="1408619735" sldId="293"/>
            <ac:spMk id="2" creationId="{178D3F43-7DE4-A392-050C-1AAE2661CFAC}"/>
          </ac:spMkLst>
        </pc:spChg>
        <pc:spChg chg="mod">
          <ac:chgData name="Christopher G. Arcuri" userId="c03f6d36-9b6d-43a0-b1a3-8ae8253ac20d" providerId="ADAL" clId="{19138CA8-F970-4865-827D-15F13A9FE716}" dt="2024-07-19T05:15:56.612" v="303" actId="5793"/>
          <ac:spMkLst>
            <pc:docMk/>
            <pc:sldMk cId="1408619735" sldId="293"/>
            <ac:spMk id="3" creationId="{8ACF8B49-0968-464D-E865-E529E5203DD8}"/>
          </ac:spMkLst>
        </pc:spChg>
        <pc:spChg chg="add del mod">
          <ac:chgData name="Christopher G. Arcuri" userId="c03f6d36-9b6d-43a0-b1a3-8ae8253ac20d" providerId="ADAL" clId="{19138CA8-F970-4865-827D-15F13A9FE716}" dt="2024-07-19T05:13:36.868" v="1" actId="931"/>
          <ac:spMkLst>
            <pc:docMk/>
            <pc:sldMk cId="1408619735" sldId="293"/>
            <ac:spMk id="5" creationId="{198FA6BA-F47A-8E4A-E71A-CAC6D33F91AE}"/>
          </ac:spMkLst>
        </pc:spChg>
        <pc:spChg chg="add del mod">
          <ac:chgData name="Christopher G. Arcuri" userId="c03f6d36-9b6d-43a0-b1a3-8ae8253ac20d" providerId="ADAL" clId="{19138CA8-F970-4865-827D-15F13A9FE716}" dt="2024-07-19T05:14:09.146" v="10" actId="931"/>
          <ac:spMkLst>
            <pc:docMk/>
            <pc:sldMk cId="1408619735" sldId="293"/>
            <ac:spMk id="9" creationId="{15099C29-4DB4-530B-781C-132D6FDC2EB6}"/>
          </ac:spMkLst>
        </pc:spChg>
        <pc:spChg chg="del mod ord">
          <ac:chgData name="Christopher G. Arcuri" userId="c03f6d36-9b6d-43a0-b1a3-8ae8253ac20d" providerId="ADAL" clId="{19138CA8-F970-4865-827D-15F13A9FE716}" dt="2024-07-19T05:13:57.980" v="8" actId="478"/>
          <ac:spMkLst>
            <pc:docMk/>
            <pc:sldMk cId="1408619735" sldId="293"/>
            <ac:spMk id="13" creationId="{B5B41A9F-C271-C53D-1D59-DA8BA68BE0EF}"/>
          </ac:spMkLst>
        </pc:spChg>
        <pc:spChg chg="del mod">
          <ac:chgData name="Christopher G. Arcuri" userId="c03f6d36-9b6d-43a0-b1a3-8ae8253ac20d" providerId="ADAL" clId="{19138CA8-F970-4865-827D-15F13A9FE716}" dt="2024-07-19T05:13:54.171" v="6" actId="478"/>
          <ac:spMkLst>
            <pc:docMk/>
            <pc:sldMk cId="1408619735" sldId="293"/>
            <ac:spMk id="14" creationId="{57D15505-054A-CEC3-F847-B2F50C2FCCEA}"/>
          </ac:spMkLst>
        </pc:spChg>
        <pc:spChg chg="del mod">
          <ac:chgData name="Christopher G. Arcuri" userId="c03f6d36-9b6d-43a0-b1a3-8ae8253ac20d" providerId="ADAL" clId="{19138CA8-F970-4865-827D-15F13A9FE716}" dt="2024-07-19T05:13:56.396" v="7" actId="478"/>
          <ac:spMkLst>
            <pc:docMk/>
            <pc:sldMk cId="1408619735" sldId="293"/>
            <ac:spMk id="15" creationId="{C305AF10-0EEC-6F36-4ED9-DFC80527E83C}"/>
          </ac:spMkLst>
        </pc:spChg>
        <pc:spChg chg="add del mod">
          <ac:chgData name="Christopher G. Arcuri" userId="c03f6d36-9b6d-43a0-b1a3-8ae8253ac20d" providerId="ADAL" clId="{19138CA8-F970-4865-827D-15F13A9FE716}" dt="2024-07-19T05:14:22.767" v="50" actId="478"/>
          <ac:spMkLst>
            <pc:docMk/>
            <pc:sldMk cId="1408619735" sldId="293"/>
            <ac:spMk id="21" creationId="{71950A73-B544-E61B-C697-BDEE2ED0207F}"/>
          </ac:spMkLst>
        </pc:spChg>
        <pc:spChg chg="add del mod">
          <ac:chgData name="Christopher G. Arcuri" userId="c03f6d36-9b6d-43a0-b1a3-8ae8253ac20d" providerId="ADAL" clId="{19138CA8-F970-4865-827D-15F13A9FE716}" dt="2024-07-19T05:14:24.591" v="51" actId="478"/>
          <ac:spMkLst>
            <pc:docMk/>
            <pc:sldMk cId="1408619735" sldId="293"/>
            <ac:spMk id="26" creationId="{9F9603C5-E82F-19EF-BC9D-4585ECCF619E}"/>
          </ac:spMkLst>
        </pc:spChg>
        <pc:picChg chg="add mod ord">
          <ac:chgData name="Christopher G. Arcuri" userId="c03f6d36-9b6d-43a0-b1a3-8ae8253ac20d" providerId="ADAL" clId="{19138CA8-F970-4865-827D-15F13A9FE716}" dt="2024-07-19T05:15:50.359" v="302" actId="1076"/>
          <ac:picMkLst>
            <pc:docMk/>
            <pc:sldMk cId="1408619735" sldId="293"/>
            <ac:picMk id="7" creationId="{B426BAE1-4928-0AFB-0D60-27A1986A8D41}"/>
          </ac:picMkLst>
        </pc:picChg>
        <pc:picChg chg="add mod">
          <ac:chgData name="Christopher G. Arcuri" userId="c03f6d36-9b6d-43a0-b1a3-8ae8253ac20d" providerId="ADAL" clId="{19138CA8-F970-4865-827D-15F13A9FE716}" dt="2024-07-19T05:14:10.440" v="12" actId="962"/>
          <ac:picMkLst>
            <pc:docMk/>
            <pc:sldMk cId="1408619735" sldId="293"/>
            <ac:picMk id="11" creationId="{E92C4355-6EEB-BF11-788A-E631E428A5A3}"/>
          </ac:picMkLst>
        </pc:picChg>
        <pc:picChg chg="del mod ord">
          <ac:chgData name="Christopher G. Arcuri" userId="c03f6d36-9b6d-43a0-b1a3-8ae8253ac20d" providerId="ADAL" clId="{19138CA8-F970-4865-827D-15F13A9FE716}" dt="2024-07-19T05:13:58.531" v="9" actId="478"/>
          <ac:picMkLst>
            <pc:docMk/>
            <pc:sldMk cId="1408619735" sldId="293"/>
            <ac:picMk id="19" creationId="{480A4568-096A-AB78-C203-AFE537622541}"/>
          </ac:picMkLst>
        </pc:picChg>
        <pc:picChg chg="del">
          <ac:chgData name="Christopher G. Arcuri" userId="c03f6d36-9b6d-43a0-b1a3-8ae8253ac20d" providerId="ADAL" clId="{19138CA8-F970-4865-827D-15F13A9FE716}" dt="2024-07-19T05:13:20.737" v="0" actId="478"/>
          <ac:picMkLst>
            <pc:docMk/>
            <pc:sldMk cId="1408619735" sldId="293"/>
            <ac:picMk id="24" creationId="{ECBDDD0B-C3D4-9B52-6218-455EDACA57AA}"/>
          </ac:picMkLst>
        </pc:picChg>
      </pc:sldChg>
      <pc:sldChg chg="addSp delSp modSp mod">
        <pc:chgData name="Christopher G. Arcuri" userId="c03f6d36-9b6d-43a0-b1a3-8ae8253ac20d" providerId="ADAL" clId="{19138CA8-F970-4865-827D-15F13A9FE716}" dt="2024-07-19T05:40:23.984" v="2410" actId="20577"/>
        <pc:sldMkLst>
          <pc:docMk/>
          <pc:sldMk cId="3147592146" sldId="294"/>
        </pc:sldMkLst>
        <pc:spChg chg="add del mod">
          <ac:chgData name="Christopher G. Arcuri" userId="c03f6d36-9b6d-43a0-b1a3-8ae8253ac20d" providerId="ADAL" clId="{19138CA8-F970-4865-827D-15F13A9FE716}" dt="2024-07-19T05:40:23.984" v="2410" actId="20577"/>
          <ac:spMkLst>
            <pc:docMk/>
            <pc:sldMk cId="3147592146" sldId="294"/>
            <ac:spMk id="3" creationId="{E58A887C-C880-CA67-1B86-6161C64F15AB}"/>
          </ac:spMkLst>
        </pc:spChg>
        <pc:spChg chg="mod">
          <ac:chgData name="Christopher G. Arcuri" userId="c03f6d36-9b6d-43a0-b1a3-8ae8253ac20d" providerId="ADAL" clId="{19138CA8-F970-4865-827D-15F13A9FE716}" dt="2024-07-19T05:40:08.996" v="2383" actId="20577"/>
          <ac:spMkLst>
            <pc:docMk/>
            <pc:sldMk cId="3147592146" sldId="294"/>
            <ac:spMk id="7" creationId="{E01EC46C-AF2C-7089-2B65-117AFD103A94}"/>
          </ac:spMkLst>
        </pc:spChg>
        <pc:spChg chg="del">
          <ac:chgData name="Christopher G. Arcuri" userId="c03f6d36-9b6d-43a0-b1a3-8ae8253ac20d" providerId="ADAL" clId="{19138CA8-F970-4865-827D-15F13A9FE716}" dt="2024-07-19T05:40:11.431" v="2384" actId="478"/>
          <ac:spMkLst>
            <pc:docMk/>
            <pc:sldMk cId="3147592146" sldId="294"/>
            <ac:spMk id="8" creationId="{F3D99FA5-9E3A-B05E-BBFD-2BEB2CD4B021}"/>
          </ac:spMkLst>
        </pc:spChg>
      </pc:sldChg>
      <pc:sldChg chg="del">
        <pc:chgData name="Christopher G. Arcuri" userId="c03f6d36-9b6d-43a0-b1a3-8ae8253ac20d" providerId="ADAL" clId="{19138CA8-F970-4865-827D-15F13A9FE716}" dt="2024-07-19T05:41:19.560" v="2475" actId="47"/>
        <pc:sldMkLst>
          <pc:docMk/>
          <pc:sldMk cId="1724917400" sldId="295"/>
        </pc:sldMkLst>
      </pc:sldChg>
      <pc:sldChg chg="addSp delSp modSp mod ord">
        <pc:chgData name="Christopher G. Arcuri" userId="c03f6d36-9b6d-43a0-b1a3-8ae8253ac20d" providerId="ADAL" clId="{19138CA8-F970-4865-827D-15F13A9FE716}" dt="2024-08-14T13:09:01.133" v="2524" actId="20577"/>
        <pc:sldMkLst>
          <pc:docMk/>
          <pc:sldMk cId="556809102" sldId="296"/>
        </pc:sldMkLst>
        <pc:spChg chg="add del mod">
          <ac:chgData name="Christopher G. Arcuri" userId="c03f6d36-9b6d-43a0-b1a3-8ae8253ac20d" providerId="ADAL" clId="{19138CA8-F970-4865-827D-15F13A9FE716}" dt="2024-07-19T05:28:06.551" v="626" actId="478"/>
          <ac:spMkLst>
            <pc:docMk/>
            <pc:sldMk cId="556809102" sldId="296"/>
            <ac:spMk id="3" creationId="{B790A1EC-AD7E-2515-5A67-6677BCEFBB16}"/>
          </ac:spMkLst>
        </pc:spChg>
        <pc:spChg chg="add mod">
          <ac:chgData name="Christopher G. Arcuri" userId="c03f6d36-9b6d-43a0-b1a3-8ae8253ac20d" providerId="ADAL" clId="{19138CA8-F970-4865-827D-15F13A9FE716}" dt="2024-08-14T13:09:01.133" v="2524" actId="20577"/>
          <ac:spMkLst>
            <pc:docMk/>
            <pc:sldMk cId="556809102" sldId="296"/>
            <ac:spMk id="4" creationId="{5038CB75-D960-943E-974A-5402979A090B}"/>
          </ac:spMkLst>
        </pc:spChg>
        <pc:spChg chg="add del mod">
          <ac:chgData name="Christopher G. Arcuri" userId="c03f6d36-9b6d-43a0-b1a3-8ae8253ac20d" providerId="ADAL" clId="{19138CA8-F970-4865-827D-15F13A9FE716}" dt="2024-07-19T05:34:13.689" v="1959" actId="931"/>
          <ac:spMkLst>
            <pc:docMk/>
            <pc:sldMk cId="556809102" sldId="296"/>
            <ac:spMk id="7" creationId="{C624C474-C6DA-0D15-98D7-6A3E10DAB6E4}"/>
          </ac:spMkLst>
        </pc:spChg>
        <pc:spChg chg="del mod">
          <ac:chgData name="Christopher G. Arcuri" userId="c03f6d36-9b6d-43a0-b1a3-8ae8253ac20d" providerId="ADAL" clId="{19138CA8-F970-4865-827D-15F13A9FE716}" dt="2024-07-19T05:28:04.312" v="625" actId="478"/>
          <ac:spMkLst>
            <pc:docMk/>
            <pc:sldMk cId="556809102" sldId="296"/>
            <ac:spMk id="8" creationId="{54FF9FDF-D3EA-6E75-34A2-F5928EBD1C11}"/>
          </ac:spMkLst>
        </pc:spChg>
        <pc:spChg chg="mod">
          <ac:chgData name="Christopher G. Arcuri" userId="c03f6d36-9b6d-43a0-b1a3-8ae8253ac20d" providerId="ADAL" clId="{19138CA8-F970-4865-827D-15F13A9FE716}" dt="2024-07-19T05:37:11.128" v="2214" actId="1076"/>
          <ac:spMkLst>
            <pc:docMk/>
            <pc:sldMk cId="556809102" sldId="296"/>
            <ac:spMk id="9" creationId="{3EFC1342-58F4-26DF-1DA5-884886C09086}"/>
          </ac:spMkLst>
        </pc:spChg>
        <pc:picChg chg="del">
          <ac:chgData name="Christopher G. Arcuri" userId="c03f6d36-9b6d-43a0-b1a3-8ae8253ac20d" providerId="ADAL" clId="{19138CA8-F970-4865-827D-15F13A9FE716}" dt="2024-07-19T05:34:04.740" v="1958" actId="478"/>
          <ac:picMkLst>
            <pc:docMk/>
            <pc:sldMk cId="556809102" sldId="296"/>
            <ac:picMk id="11" creationId="{8EAB847B-3BAD-7C4F-C094-6B5E275C61C2}"/>
          </ac:picMkLst>
        </pc:picChg>
        <pc:picChg chg="add mod">
          <ac:chgData name="Christopher G. Arcuri" userId="c03f6d36-9b6d-43a0-b1a3-8ae8253ac20d" providerId="ADAL" clId="{19138CA8-F970-4865-827D-15F13A9FE716}" dt="2024-07-19T05:34:17.760" v="1960" actId="27614"/>
          <ac:picMkLst>
            <pc:docMk/>
            <pc:sldMk cId="556809102" sldId="296"/>
            <ac:picMk id="12" creationId="{8E75DD81-0BBF-58FB-66DF-5167A8187453}"/>
          </ac:picMkLst>
        </pc:picChg>
      </pc:sldChg>
      <pc:sldChg chg="addSp delSp modSp mod ord">
        <pc:chgData name="Christopher G. Arcuri" userId="c03f6d36-9b6d-43a0-b1a3-8ae8253ac20d" providerId="ADAL" clId="{19138CA8-F970-4865-827D-15F13A9FE716}" dt="2024-07-19T05:40:04.768" v="2366"/>
        <pc:sldMkLst>
          <pc:docMk/>
          <pc:sldMk cId="3626358287" sldId="297"/>
        </pc:sldMkLst>
        <pc:spChg chg="add del mod">
          <ac:chgData name="Christopher G. Arcuri" userId="c03f6d36-9b6d-43a0-b1a3-8ae8253ac20d" providerId="ADAL" clId="{19138CA8-F970-4865-827D-15F13A9FE716}" dt="2024-07-19T05:38:21.757" v="2298" actId="931"/>
          <ac:spMkLst>
            <pc:docMk/>
            <pc:sldMk cId="3626358287" sldId="297"/>
            <ac:spMk id="3" creationId="{9CCA67AE-9E4A-170A-47C4-8179EA817964}"/>
          </ac:spMkLst>
        </pc:spChg>
        <pc:spChg chg="add del mod">
          <ac:chgData name="Christopher G. Arcuri" userId="c03f6d36-9b6d-43a0-b1a3-8ae8253ac20d" providerId="ADAL" clId="{19138CA8-F970-4865-827D-15F13A9FE716}" dt="2024-07-19T05:38:33.329" v="2301" actId="931"/>
          <ac:spMkLst>
            <pc:docMk/>
            <pc:sldMk cId="3626358287" sldId="297"/>
            <ac:spMk id="7" creationId="{6DB9F88D-14BB-CFBE-E059-191493E8FF0E}"/>
          </ac:spMkLst>
        </pc:spChg>
        <pc:spChg chg="del">
          <ac:chgData name="Christopher G. Arcuri" userId="c03f6d36-9b6d-43a0-b1a3-8ae8253ac20d" providerId="ADAL" clId="{19138CA8-F970-4865-827D-15F13A9FE716}" dt="2024-07-19T05:39:38.312" v="2325" actId="478"/>
          <ac:spMkLst>
            <pc:docMk/>
            <pc:sldMk cId="3626358287" sldId="297"/>
            <ac:spMk id="8" creationId="{4D12C84B-705B-79BE-56B8-068FD228BBCC}"/>
          </ac:spMkLst>
        </pc:spChg>
        <pc:spChg chg="del">
          <ac:chgData name="Christopher G. Arcuri" userId="c03f6d36-9b6d-43a0-b1a3-8ae8253ac20d" providerId="ADAL" clId="{19138CA8-F970-4865-827D-15F13A9FE716}" dt="2024-07-19T05:39:34.738" v="2323" actId="478"/>
          <ac:spMkLst>
            <pc:docMk/>
            <pc:sldMk cId="3626358287" sldId="297"/>
            <ac:spMk id="9" creationId="{B311377A-D8F0-2CBD-30AC-07A6D123E8A1}"/>
          </ac:spMkLst>
        </pc:spChg>
        <pc:spChg chg="del">
          <ac:chgData name="Christopher G. Arcuri" userId="c03f6d36-9b6d-43a0-b1a3-8ae8253ac20d" providerId="ADAL" clId="{19138CA8-F970-4865-827D-15F13A9FE716}" dt="2024-07-19T05:39:36.788" v="2324" actId="478"/>
          <ac:spMkLst>
            <pc:docMk/>
            <pc:sldMk cId="3626358287" sldId="297"/>
            <ac:spMk id="10" creationId="{311D739F-4BE9-1309-AB70-39FCD2D0AF75}"/>
          </ac:spMkLst>
        </pc:spChg>
        <pc:spChg chg="add del mod">
          <ac:chgData name="Christopher G. Arcuri" userId="c03f6d36-9b6d-43a0-b1a3-8ae8253ac20d" providerId="ADAL" clId="{19138CA8-F970-4865-827D-15F13A9FE716}" dt="2024-07-19T05:38:36.704" v="2304" actId="478"/>
          <ac:spMkLst>
            <pc:docMk/>
            <pc:sldMk cId="3626358287" sldId="297"/>
            <ac:spMk id="13" creationId="{6923A353-346C-C3A4-39AF-121651F273E7}"/>
          </ac:spMkLst>
        </pc:spChg>
        <pc:spChg chg="add del mod">
          <ac:chgData name="Christopher G. Arcuri" userId="c03f6d36-9b6d-43a0-b1a3-8ae8253ac20d" providerId="ADAL" clId="{19138CA8-F970-4865-827D-15F13A9FE716}" dt="2024-07-19T05:38:50.643" v="2306" actId="931"/>
          <ac:spMkLst>
            <pc:docMk/>
            <pc:sldMk cId="3626358287" sldId="297"/>
            <ac:spMk id="15" creationId="{CB967474-B474-3544-E6F7-618CAC3EA475}"/>
          </ac:spMkLst>
        </pc:spChg>
        <pc:spChg chg="add del mod">
          <ac:chgData name="Christopher G. Arcuri" userId="c03f6d36-9b6d-43a0-b1a3-8ae8253ac20d" providerId="ADAL" clId="{19138CA8-F970-4865-827D-15F13A9FE716}" dt="2024-07-19T05:39:11.606" v="2310" actId="931"/>
          <ac:spMkLst>
            <pc:docMk/>
            <pc:sldMk cId="3626358287" sldId="297"/>
            <ac:spMk id="19" creationId="{5549ABF8-959F-F0B8-DF93-1751401F33B7}"/>
          </ac:spMkLst>
        </pc:spChg>
        <pc:spChg chg="add del mod">
          <ac:chgData name="Christopher G. Arcuri" userId="c03f6d36-9b6d-43a0-b1a3-8ae8253ac20d" providerId="ADAL" clId="{19138CA8-F970-4865-827D-15F13A9FE716}" dt="2024-07-19T05:39:24.122" v="2316" actId="478"/>
          <ac:spMkLst>
            <pc:docMk/>
            <pc:sldMk cId="3626358287" sldId="297"/>
            <ac:spMk id="23" creationId="{38E77B85-797F-CC9E-E4B5-8A817A1F8953}"/>
          </ac:spMkLst>
        </pc:spChg>
        <pc:spChg chg="add del mod">
          <ac:chgData name="Christopher G. Arcuri" userId="c03f6d36-9b6d-43a0-b1a3-8ae8253ac20d" providerId="ADAL" clId="{19138CA8-F970-4865-827D-15F13A9FE716}" dt="2024-07-19T05:39:27.884" v="2318" actId="478"/>
          <ac:spMkLst>
            <pc:docMk/>
            <pc:sldMk cId="3626358287" sldId="297"/>
            <ac:spMk id="25" creationId="{BEA9453C-863F-26BB-5475-792DE4937518}"/>
          </ac:spMkLst>
        </pc:spChg>
        <pc:spChg chg="add del mod">
          <ac:chgData name="Christopher G. Arcuri" userId="c03f6d36-9b6d-43a0-b1a3-8ae8253ac20d" providerId="ADAL" clId="{19138CA8-F970-4865-827D-15F13A9FE716}" dt="2024-07-19T05:39:31.325" v="2320" actId="478"/>
          <ac:spMkLst>
            <pc:docMk/>
            <pc:sldMk cId="3626358287" sldId="297"/>
            <ac:spMk id="27" creationId="{C4217A57-EDB1-D5EF-91B1-F7C0BD3BDB3B}"/>
          </ac:spMkLst>
        </pc:spChg>
        <pc:spChg chg="add del mod">
          <ac:chgData name="Christopher G. Arcuri" userId="c03f6d36-9b6d-43a0-b1a3-8ae8253ac20d" providerId="ADAL" clId="{19138CA8-F970-4865-827D-15F13A9FE716}" dt="2024-07-19T05:39:33.201" v="2322" actId="478"/>
          <ac:spMkLst>
            <pc:docMk/>
            <pc:sldMk cId="3626358287" sldId="297"/>
            <ac:spMk id="29" creationId="{7FC358FF-5A47-31DE-A30E-14499B4C676A}"/>
          </ac:spMkLst>
        </pc:spChg>
        <pc:spChg chg="mod">
          <ac:chgData name="Christopher G. Arcuri" userId="c03f6d36-9b6d-43a0-b1a3-8ae8253ac20d" providerId="ADAL" clId="{19138CA8-F970-4865-827D-15F13A9FE716}" dt="2024-07-19T05:37:41.086" v="2229" actId="20577"/>
          <ac:spMkLst>
            <pc:docMk/>
            <pc:sldMk cId="3626358287" sldId="297"/>
            <ac:spMk id="44" creationId="{DEF9D676-832E-8FB9-784D-DB3B09D91178}"/>
          </ac:spMkLst>
        </pc:spChg>
        <pc:spChg chg="mod">
          <ac:chgData name="Christopher G. Arcuri" userId="c03f6d36-9b6d-43a0-b1a3-8ae8253ac20d" providerId="ADAL" clId="{19138CA8-F970-4865-827D-15F13A9FE716}" dt="2024-07-19T05:37:47.849" v="2249" actId="20577"/>
          <ac:spMkLst>
            <pc:docMk/>
            <pc:sldMk cId="3626358287" sldId="297"/>
            <ac:spMk id="45" creationId="{ED57B51F-BF43-B2B4-0716-5CB16FB9709D}"/>
          </ac:spMkLst>
        </pc:spChg>
        <pc:spChg chg="mod">
          <ac:chgData name="Christopher G. Arcuri" userId="c03f6d36-9b6d-43a0-b1a3-8ae8253ac20d" providerId="ADAL" clId="{19138CA8-F970-4865-827D-15F13A9FE716}" dt="2024-07-19T05:39:43.530" v="2326" actId="1076"/>
          <ac:spMkLst>
            <pc:docMk/>
            <pc:sldMk cId="3626358287" sldId="297"/>
            <ac:spMk id="46" creationId="{0A12405F-1943-30F5-13D6-D0A7202EBC78}"/>
          </ac:spMkLst>
        </pc:spChg>
        <pc:spChg chg="mod">
          <ac:chgData name="Christopher G. Arcuri" userId="c03f6d36-9b6d-43a0-b1a3-8ae8253ac20d" providerId="ADAL" clId="{19138CA8-F970-4865-827D-15F13A9FE716}" dt="2024-07-19T05:39:17.795" v="2315" actId="20577"/>
          <ac:spMkLst>
            <pc:docMk/>
            <pc:sldMk cId="3626358287" sldId="297"/>
            <ac:spMk id="47" creationId="{6E2ECF12-9523-145A-1672-8568F8F61F00}"/>
          </ac:spMkLst>
        </pc:spChg>
        <pc:spChg chg="del">
          <ac:chgData name="Christopher G. Arcuri" userId="c03f6d36-9b6d-43a0-b1a3-8ae8253ac20d" providerId="ADAL" clId="{19138CA8-F970-4865-827D-15F13A9FE716}" dt="2024-07-19T05:39:32.484" v="2321" actId="478"/>
          <ac:spMkLst>
            <pc:docMk/>
            <pc:sldMk cId="3626358287" sldId="297"/>
            <ac:spMk id="48" creationId="{A4BAC9CB-FEC9-B8AA-98CE-919B20D097AA}"/>
          </ac:spMkLst>
        </pc:spChg>
        <pc:spChg chg="del">
          <ac:chgData name="Christopher G. Arcuri" userId="c03f6d36-9b6d-43a0-b1a3-8ae8253ac20d" providerId="ADAL" clId="{19138CA8-F970-4865-827D-15F13A9FE716}" dt="2024-07-19T05:39:29.256" v="2319" actId="478"/>
          <ac:spMkLst>
            <pc:docMk/>
            <pc:sldMk cId="3626358287" sldId="297"/>
            <ac:spMk id="49" creationId="{09E011C4-E15F-99AF-19CC-98072B1EE6C2}"/>
          </ac:spMkLst>
        </pc:spChg>
        <pc:spChg chg="del">
          <ac:chgData name="Christopher G. Arcuri" userId="c03f6d36-9b6d-43a0-b1a3-8ae8253ac20d" providerId="ADAL" clId="{19138CA8-F970-4865-827D-15F13A9FE716}" dt="2024-07-19T05:39:25.818" v="2317" actId="478"/>
          <ac:spMkLst>
            <pc:docMk/>
            <pc:sldMk cId="3626358287" sldId="297"/>
            <ac:spMk id="50" creationId="{265A3B6B-E590-2820-1567-F405EA6817D7}"/>
          </ac:spMkLst>
        </pc:spChg>
        <pc:spChg chg="del">
          <ac:chgData name="Christopher G. Arcuri" userId="c03f6d36-9b6d-43a0-b1a3-8ae8253ac20d" providerId="ADAL" clId="{19138CA8-F970-4865-827D-15F13A9FE716}" dt="2024-07-19T05:39:15.686" v="2314" actId="478"/>
          <ac:spMkLst>
            <pc:docMk/>
            <pc:sldMk cId="3626358287" sldId="297"/>
            <ac:spMk id="51" creationId="{848E5632-0C40-8F62-461C-FC08DEA4EE5E}"/>
          </ac:spMkLst>
        </pc:spChg>
        <pc:spChg chg="mod">
          <ac:chgData name="Christopher G. Arcuri" userId="c03f6d36-9b6d-43a0-b1a3-8ae8253ac20d" providerId="ADAL" clId="{19138CA8-F970-4865-827D-15F13A9FE716}" dt="2024-07-19T05:39:55.172" v="2364" actId="20577"/>
          <ac:spMkLst>
            <pc:docMk/>
            <pc:sldMk cId="3626358287" sldId="297"/>
            <ac:spMk id="124" creationId="{294BD955-22FB-46FF-2ADB-101CF70EC6FF}"/>
          </ac:spMkLst>
        </pc:spChg>
        <pc:picChg chg="add mod">
          <ac:chgData name="Christopher G. Arcuri" userId="c03f6d36-9b6d-43a0-b1a3-8ae8253ac20d" providerId="ADAL" clId="{19138CA8-F970-4865-827D-15F13A9FE716}" dt="2024-07-19T05:38:24.369" v="2300" actId="27614"/>
          <ac:picMkLst>
            <pc:docMk/>
            <pc:sldMk cId="3626358287" sldId="297"/>
            <ac:picMk id="5" creationId="{F524FCD3-DFAF-97C5-7FA2-DE0733A4F8A6}"/>
          </ac:picMkLst>
        </pc:picChg>
        <pc:picChg chg="add mod">
          <ac:chgData name="Christopher G. Arcuri" userId="c03f6d36-9b6d-43a0-b1a3-8ae8253ac20d" providerId="ADAL" clId="{19138CA8-F970-4865-827D-15F13A9FE716}" dt="2024-07-19T05:38:34.758" v="2302" actId="27614"/>
          <ac:picMkLst>
            <pc:docMk/>
            <pc:sldMk cId="3626358287" sldId="297"/>
            <ac:picMk id="12" creationId="{A9EC010A-AD52-213A-06AF-99280B95C70C}"/>
          </ac:picMkLst>
        </pc:picChg>
        <pc:picChg chg="add mod">
          <ac:chgData name="Christopher G. Arcuri" userId="c03f6d36-9b6d-43a0-b1a3-8ae8253ac20d" providerId="ADAL" clId="{19138CA8-F970-4865-827D-15F13A9FE716}" dt="2024-07-19T05:38:52.074" v="2307" actId="27614"/>
          <ac:picMkLst>
            <pc:docMk/>
            <pc:sldMk cId="3626358287" sldId="297"/>
            <ac:picMk id="17" creationId="{B60DA7DC-CE81-F74F-EDFA-1CD13D6EB972}"/>
          </ac:picMkLst>
        </pc:picChg>
        <pc:picChg chg="add mod">
          <ac:chgData name="Christopher G. Arcuri" userId="c03f6d36-9b6d-43a0-b1a3-8ae8253ac20d" providerId="ADAL" clId="{19138CA8-F970-4865-827D-15F13A9FE716}" dt="2024-07-19T05:39:13.326" v="2311" actId="27614"/>
          <ac:picMkLst>
            <pc:docMk/>
            <pc:sldMk cId="3626358287" sldId="297"/>
            <ac:picMk id="21" creationId="{BA128628-8D95-31BB-5A20-4ACF0AB81057}"/>
          </ac:picMkLst>
        </pc:picChg>
        <pc:picChg chg="del">
          <ac:chgData name="Christopher G. Arcuri" userId="c03f6d36-9b6d-43a0-b1a3-8ae8253ac20d" providerId="ADAL" clId="{19138CA8-F970-4865-827D-15F13A9FE716}" dt="2024-07-19T05:38:06.068" v="2297" actId="478"/>
          <ac:picMkLst>
            <pc:docMk/>
            <pc:sldMk cId="3626358287" sldId="297"/>
            <ac:picMk id="31" creationId="{427E6609-324E-6BE5-7376-B410F399E6EF}"/>
          </ac:picMkLst>
        </pc:picChg>
        <pc:picChg chg="del">
          <ac:chgData name="Christopher G. Arcuri" userId="c03f6d36-9b6d-43a0-b1a3-8ae8253ac20d" providerId="ADAL" clId="{19138CA8-F970-4865-827D-15F13A9FE716}" dt="2024-07-19T05:38:23.357" v="2299" actId="478"/>
          <ac:picMkLst>
            <pc:docMk/>
            <pc:sldMk cId="3626358287" sldId="297"/>
            <ac:picMk id="32" creationId="{7E0D3197-193E-A711-FFD6-C8C88D9BDC72}"/>
          </ac:picMkLst>
        </pc:picChg>
        <pc:picChg chg="del mod">
          <ac:chgData name="Christopher G. Arcuri" userId="c03f6d36-9b6d-43a0-b1a3-8ae8253ac20d" providerId="ADAL" clId="{19138CA8-F970-4865-827D-15F13A9FE716}" dt="2024-07-19T05:38:37.365" v="2305" actId="478"/>
          <ac:picMkLst>
            <pc:docMk/>
            <pc:sldMk cId="3626358287" sldId="297"/>
            <ac:picMk id="33" creationId="{C67506F8-3EAF-44A5-45D4-7E73E600EF71}"/>
          </ac:picMkLst>
        </pc:picChg>
        <pc:picChg chg="del mod">
          <ac:chgData name="Christopher G. Arcuri" userId="c03f6d36-9b6d-43a0-b1a3-8ae8253ac20d" providerId="ADAL" clId="{19138CA8-F970-4865-827D-15F13A9FE716}" dt="2024-07-19T05:38:52.424" v="2309" actId="478"/>
          <ac:picMkLst>
            <pc:docMk/>
            <pc:sldMk cId="3626358287" sldId="297"/>
            <ac:picMk id="34" creationId="{610EB954-8F15-7EFB-ED63-E9980B72BB08}"/>
          </ac:picMkLst>
        </pc:picChg>
      </pc:sldChg>
      <pc:sldChg chg="del">
        <pc:chgData name="Christopher G. Arcuri" userId="c03f6d36-9b6d-43a0-b1a3-8ae8253ac20d" providerId="ADAL" clId="{19138CA8-F970-4865-827D-15F13A9FE716}" dt="2024-07-19T05:41:17.497" v="2473" actId="47"/>
        <pc:sldMkLst>
          <pc:docMk/>
          <pc:sldMk cId="3022577126" sldId="298"/>
        </pc:sldMkLst>
      </pc:sldChg>
      <pc:sldChg chg="del">
        <pc:chgData name="Christopher G. Arcuri" userId="c03f6d36-9b6d-43a0-b1a3-8ae8253ac20d" providerId="ADAL" clId="{19138CA8-F970-4865-827D-15F13A9FE716}" dt="2024-07-19T05:41:16.364" v="2472" actId="47"/>
        <pc:sldMkLst>
          <pc:docMk/>
          <pc:sldMk cId="51055053" sldId="299"/>
        </pc:sldMkLst>
      </pc:sldChg>
      <pc:sldChg chg="delSp modSp mod ord">
        <pc:chgData name="Christopher G. Arcuri" userId="c03f6d36-9b6d-43a0-b1a3-8ae8253ac20d" providerId="ADAL" clId="{19138CA8-F970-4865-827D-15F13A9FE716}" dt="2024-07-19T05:19:06.902" v="420"/>
        <pc:sldMkLst>
          <pc:docMk/>
          <pc:sldMk cId="641408370" sldId="300"/>
        </pc:sldMkLst>
        <pc:spChg chg="mod">
          <ac:chgData name="Christopher G. Arcuri" userId="c03f6d36-9b6d-43a0-b1a3-8ae8253ac20d" providerId="ADAL" clId="{19138CA8-F970-4865-827D-15F13A9FE716}" dt="2024-07-19T05:16:21.510" v="314" actId="20577"/>
          <ac:spMkLst>
            <pc:docMk/>
            <pc:sldMk cId="641408370" sldId="300"/>
            <ac:spMk id="3" creationId="{AEC5D843-B3AD-A05F-0705-ED8E8CAEE1B6}"/>
          </ac:spMkLst>
        </pc:spChg>
        <pc:spChg chg="mod">
          <ac:chgData name="Christopher G. Arcuri" userId="c03f6d36-9b6d-43a0-b1a3-8ae8253ac20d" providerId="ADAL" clId="{19138CA8-F970-4865-827D-15F13A9FE716}" dt="2024-07-19T05:19:00.545" v="418" actId="20577"/>
          <ac:spMkLst>
            <pc:docMk/>
            <pc:sldMk cId="641408370" sldId="300"/>
            <ac:spMk id="4" creationId="{5568DB1E-CAF3-E47E-CFDB-8E7A4BAB330D}"/>
          </ac:spMkLst>
        </pc:spChg>
        <pc:spChg chg="mod">
          <ac:chgData name="Christopher G. Arcuri" userId="c03f6d36-9b6d-43a0-b1a3-8ae8253ac20d" providerId="ADAL" clId="{19138CA8-F970-4865-827D-15F13A9FE716}" dt="2024-07-19T05:17:22.928" v="374" actId="1076"/>
          <ac:spMkLst>
            <pc:docMk/>
            <pc:sldMk cId="641408370" sldId="300"/>
            <ac:spMk id="5" creationId="{56EE33A4-06F3-061E-51B2-09D207997423}"/>
          </ac:spMkLst>
        </pc:spChg>
        <pc:spChg chg="mod">
          <ac:chgData name="Christopher G. Arcuri" userId="c03f6d36-9b6d-43a0-b1a3-8ae8253ac20d" providerId="ADAL" clId="{19138CA8-F970-4865-827D-15F13A9FE716}" dt="2024-07-19T05:16:26.036" v="321" actId="20577"/>
          <ac:spMkLst>
            <pc:docMk/>
            <pc:sldMk cId="641408370" sldId="300"/>
            <ac:spMk id="6" creationId="{BC7AC94E-92F5-8D66-E9D1-ABB7F7A4DBBF}"/>
          </ac:spMkLst>
        </pc:spChg>
        <pc:spChg chg="mod">
          <ac:chgData name="Christopher G. Arcuri" userId="c03f6d36-9b6d-43a0-b1a3-8ae8253ac20d" providerId="ADAL" clId="{19138CA8-F970-4865-827D-15F13A9FE716}" dt="2024-07-19T05:16:29.592" v="327" actId="20577"/>
          <ac:spMkLst>
            <pc:docMk/>
            <pc:sldMk cId="641408370" sldId="300"/>
            <ac:spMk id="7" creationId="{7837E72D-A4FE-5657-7113-8489D1AA8BEA}"/>
          </ac:spMkLst>
        </pc:spChg>
        <pc:spChg chg="mod">
          <ac:chgData name="Christopher G. Arcuri" userId="c03f6d36-9b6d-43a0-b1a3-8ae8253ac20d" providerId="ADAL" clId="{19138CA8-F970-4865-827D-15F13A9FE716}" dt="2024-07-19T05:16:40.155" v="346" actId="255"/>
          <ac:spMkLst>
            <pc:docMk/>
            <pc:sldMk cId="641408370" sldId="300"/>
            <ac:spMk id="8" creationId="{F558B89D-0C7A-6109-12F3-DDE1D5AE4F09}"/>
          </ac:spMkLst>
        </pc:spChg>
        <pc:spChg chg="mod">
          <ac:chgData name="Christopher G. Arcuri" userId="c03f6d36-9b6d-43a0-b1a3-8ae8253ac20d" providerId="ADAL" clId="{19138CA8-F970-4865-827D-15F13A9FE716}" dt="2024-07-19T05:16:44.148" v="351" actId="20577"/>
          <ac:spMkLst>
            <pc:docMk/>
            <pc:sldMk cId="641408370" sldId="300"/>
            <ac:spMk id="9" creationId="{DA475498-2E97-3B3A-2E57-8FA1FD52E478}"/>
          </ac:spMkLst>
        </pc:spChg>
        <pc:spChg chg="mod">
          <ac:chgData name="Christopher G. Arcuri" userId="c03f6d36-9b6d-43a0-b1a3-8ae8253ac20d" providerId="ADAL" clId="{19138CA8-F970-4865-827D-15F13A9FE716}" dt="2024-07-19T05:17:54.248" v="382" actId="1076"/>
          <ac:spMkLst>
            <pc:docMk/>
            <pc:sldMk cId="641408370" sldId="300"/>
            <ac:spMk id="10" creationId="{62EFD03C-12AC-EBE2-E13B-7DD3AE1E3955}"/>
          </ac:spMkLst>
        </pc:spChg>
        <pc:spChg chg="mod">
          <ac:chgData name="Christopher G. Arcuri" userId="c03f6d36-9b6d-43a0-b1a3-8ae8253ac20d" providerId="ADAL" clId="{19138CA8-F970-4865-827D-15F13A9FE716}" dt="2024-07-19T05:18:24.233" v="394" actId="1076"/>
          <ac:spMkLst>
            <pc:docMk/>
            <pc:sldMk cId="641408370" sldId="300"/>
            <ac:spMk id="11" creationId="{0D0ABE4E-2F0F-4E08-0449-AA1EF114CB57}"/>
          </ac:spMkLst>
        </pc:spChg>
        <pc:spChg chg="mod">
          <ac:chgData name="Christopher G. Arcuri" userId="c03f6d36-9b6d-43a0-b1a3-8ae8253ac20d" providerId="ADAL" clId="{19138CA8-F970-4865-827D-15F13A9FE716}" dt="2024-07-19T05:18:37.725" v="401" actId="14100"/>
          <ac:spMkLst>
            <pc:docMk/>
            <pc:sldMk cId="641408370" sldId="300"/>
            <ac:spMk id="12" creationId="{A75DCC82-529F-D8B3-B890-25B476296EFF}"/>
          </ac:spMkLst>
        </pc:spChg>
        <pc:spChg chg="mod">
          <ac:chgData name="Christopher G. Arcuri" userId="c03f6d36-9b6d-43a0-b1a3-8ae8253ac20d" providerId="ADAL" clId="{19138CA8-F970-4865-827D-15F13A9FE716}" dt="2024-07-19T05:18:52.694" v="407" actId="14100"/>
          <ac:spMkLst>
            <pc:docMk/>
            <pc:sldMk cId="641408370" sldId="300"/>
            <ac:spMk id="13" creationId="{7F061705-6478-52B2-9B05-43B7606DC404}"/>
          </ac:spMkLst>
        </pc:spChg>
        <pc:spChg chg="del">
          <ac:chgData name="Christopher G. Arcuri" userId="c03f6d36-9b6d-43a0-b1a3-8ae8253ac20d" providerId="ADAL" clId="{19138CA8-F970-4865-827D-15F13A9FE716}" dt="2024-07-19T05:17:14.506" v="371" actId="478"/>
          <ac:spMkLst>
            <pc:docMk/>
            <pc:sldMk cId="641408370" sldId="300"/>
            <ac:spMk id="19" creationId="{7AA2D394-A6D6-4C16-49D8-9C158123FEAA}"/>
          </ac:spMkLst>
        </pc:spChg>
        <pc:spChg chg="del">
          <ac:chgData name="Christopher G. Arcuri" userId="c03f6d36-9b6d-43a0-b1a3-8ae8253ac20d" providerId="ADAL" clId="{19138CA8-F970-4865-827D-15F13A9FE716}" dt="2024-07-19T05:17:10.343" v="369" actId="478"/>
          <ac:spMkLst>
            <pc:docMk/>
            <pc:sldMk cId="641408370" sldId="300"/>
            <ac:spMk id="20" creationId="{FD91A4EF-2C2D-55B3-D681-3D161178C2DD}"/>
          </ac:spMkLst>
        </pc:spChg>
        <pc:spChg chg="del">
          <ac:chgData name="Christopher G. Arcuri" userId="c03f6d36-9b6d-43a0-b1a3-8ae8253ac20d" providerId="ADAL" clId="{19138CA8-F970-4865-827D-15F13A9FE716}" dt="2024-07-19T05:17:12.563" v="370" actId="478"/>
          <ac:spMkLst>
            <pc:docMk/>
            <pc:sldMk cId="641408370" sldId="300"/>
            <ac:spMk id="21" creationId="{91525652-55C8-8333-F5F4-8B88E550343C}"/>
          </ac:spMkLst>
        </pc:spChg>
      </pc:sldChg>
      <pc:sldChg chg="del">
        <pc:chgData name="Christopher G. Arcuri" userId="c03f6d36-9b6d-43a0-b1a3-8ae8253ac20d" providerId="ADAL" clId="{19138CA8-F970-4865-827D-15F13A9FE716}" dt="2024-07-19T05:41:14.775" v="2471" actId="47"/>
        <pc:sldMkLst>
          <pc:docMk/>
          <pc:sldMk cId="1230733730" sldId="301"/>
        </pc:sldMkLst>
      </pc:sldChg>
      <pc:sldChg chg="del">
        <pc:chgData name="Christopher G. Arcuri" userId="c03f6d36-9b6d-43a0-b1a3-8ae8253ac20d" providerId="ADAL" clId="{19138CA8-F970-4865-827D-15F13A9FE716}" dt="2024-07-19T05:41:13.876" v="2470" actId="47"/>
        <pc:sldMkLst>
          <pc:docMk/>
          <pc:sldMk cId="1367187611" sldId="302"/>
        </pc:sldMkLst>
      </pc:sldChg>
      <pc:sldChg chg="del">
        <pc:chgData name="Christopher G. Arcuri" userId="c03f6d36-9b6d-43a0-b1a3-8ae8253ac20d" providerId="ADAL" clId="{19138CA8-F970-4865-827D-15F13A9FE716}" dt="2024-07-19T05:41:12.846" v="2469" actId="47"/>
        <pc:sldMkLst>
          <pc:docMk/>
          <pc:sldMk cId="3430532391" sldId="303"/>
        </pc:sldMkLst>
      </pc:sldChg>
      <pc:sldChg chg="addSp delSp modSp mod">
        <pc:chgData name="Christopher G. Arcuri" userId="c03f6d36-9b6d-43a0-b1a3-8ae8253ac20d" providerId="ADAL" clId="{19138CA8-F970-4865-827D-15F13A9FE716}" dt="2024-08-14T13:10:49.277" v="2575" actId="20577"/>
        <pc:sldMkLst>
          <pc:docMk/>
          <pc:sldMk cId="1494657989" sldId="304"/>
        </pc:sldMkLst>
        <pc:spChg chg="add del mod">
          <ac:chgData name="Christopher G. Arcuri" userId="c03f6d36-9b6d-43a0-b1a3-8ae8253ac20d" providerId="ADAL" clId="{19138CA8-F970-4865-827D-15F13A9FE716}" dt="2024-07-19T05:41:09.336" v="2466" actId="931"/>
          <ac:spMkLst>
            <pc:docMk/>
            <pc:sldMk cId="1494657989" sldId="304"/>
            <ac:spMk id="3" creationId="{69EEA33C-369E-CE09-A174-D5D666F9D252}"/>
          </ac:spMkLst>
        </pc:spChg>
        <pc:spChg chg="mod">
          <ac:chgData name="Christopher G. Arcuri" userId="c03f6d36-9b6d-43a0-b1a3-8ae8253ac20d" providerId="ADAL" clId="{19138CA8-F970-4865-827D-15F13A9FE716}" dt="2024-08-14T13:10:49.277" v="2575" actId="20577"/>
          <ac:spMkLst>
            <pc:docMk/>
            <pc:sldMk cId="1494657989" sldId="304"/>
            <ac:spMk id="13" creationId="{33693D95-5724-F0FE-E4CC-0590AB45C9A1}"/>
          </ac:spMkLst>
        </pc:spChg>
        <pc:picChg chg="add mod">
          <ac:chgData name="Christopher G. Arcuri" userId="c03f6d36-9b6d-43a0-b1a3-8ae8253ac20d" providerId="ADAL" clId="{19138CA8-F970-4865-827D-15F13A9FE716}" dt="2024-07-19T05:41:12.042" v="2468" actId="962"/>
          <ac:picMkLst>
            <pc:docMk/>
            <pc:sldMk cId="1494657989" sldId="304"/>
            <ac:picMk id="5" creationId="{8E87AA98-CF83-F0DC-7545-43F74713F68A}"/>
          </ac:picMkLst>
        </pc:picChg>
        <pc:picChg chg="del">
          <ac:chgData name="Christopher G. Arcuri" userId="c03f6d36-9b6d-43a0-b1a3-8ae8253ac20d" providerId="ADAL" clId="{19138CA8-F970-4865-827D-15F13A9FE716}" dt="2024-07-19T05:40:56.281" v="2465" actId="478"/>
          <ac:picMkLst>
            <pc:docMk/>
            <pc:sldMk cId="1494657989" sldId="304"/>
            <ac:picMk id="10" creationId="{F1D32BEC-50C5-C300-985D-C4FDCCB8B9E8}"/>
          </ac:picMkLst>
        </pc:picChg>
      </pc:sldChg>
      <pc:sldChg chg="del">
        <pc:chgData name="Christopher G. Arcuri" userId="c03f6d36-9b6d-43a0-b1a3-8ae8253ac20d" providerId="ADAL" clId="{19138CA8-F970-4865-827D-15F13A9FE716}" dt="2024-07-19T05:41:18.385" v="2474" actId="47"/>
        <pc:sldMkLst>
          <pc:docMk/>
          <pc:sldMk cId="530760661" sldId="305"/>
        </pc:sldMkLst>
      </pc:sldChg>
      <pc:sldChg chg="addSp delSp modSp new mod">
        <pc:chgData name="Christopher G. Arcuri" userId="c03f6d36-9b6d-43a0-b1a3-8ae8253ac20d" providerId="ADAL" clId="{19138CA8-F970-4865-827D-15F13A9FE716}" dt="2024-08-14T13:10:21.179" v="2566" actId="20577"/>
        <pc:sldMkLst>
          <pc:docMk/>
          <pc:sldMk cId="2811081949" sldId="306"/>
        </pc:sldMkLst>
        <pc:spChg chg="mod">
          <ac:chgData name="Christopher G. Arcuri" userId="c03f6d36-9b6d-43a0-b1a3-8ae8253ac20d" providerId="ADAL" clId="{19138CA8-F970-4865-827D-15F13A9FE716}" dt="2024-07-19T05:25:12.155" v="537" actId="207"/>
          <ac:spMkLst>
            <pc:docMk/>
            <pc:sldMk cId="2811081949" sldId="306"/>
            <ac:spMk id="2" creationId="{6BA0A7C2-ED00-A342-20F8-FBE702463437}"/>
          </ac:spMkLst>
        </pc:spChg>
        <pc:spChg chg="mod">
          <ac:chgData name="Christopher G. Arcuri" userId="c03f6d36-9b6d-43a0-b1a3-8ae8253ac20d" providerId="ADAL" clId="{19138CA8-F970-4865-827D-15F13A9FE716}" dt="2024-08-14T13:09:57.228" v="2552" actId="20577"/>
          <ac:spMkLst>
            <pc:docMk/>
            <pc:sldMk cId="2811081949" sldId="306"/>
            <ac:spMk id="3" creationId="{192A1245-039B-9E40-17E3-B4A386DA4806}"/>
          </ac:spMkLst>
        </pc:spChg>
        <pc:spChg chg="mod">
          <ac:chgData name="Christopher G. Arcuri" userId="c03f6d36-9b6d-43a0-b1a3-8ae8253ac20d" providerId="ADAL" clId="{19138CA8-F970-4865-827D-15F13A9FE716}" dt="2024-08-14T13:10:21.179" v="2566" actId="20577"/>
          <ac:spMkLst>
            <pc:docMk/>
            <pc:sldMk cId="2811081949" sldId="306"/>
            <ac:spMk id="4" creationId="{7FECD9A0-5D31-8479-A592-390059AD44C8}"/>
          </ac:spMkLst>
        </pc:spChg>
        <pc:spChg chg="del">
          <ac:chgData name="Christopher G. Arcuri" userId="c03f6d36-9b6d-43a0-b1a3-8ae8253ac20d" providerId="ADAL" clId="{19138CA8-F970-4865-827D-15F13A9FE716}" dt="2024-07-19T05:19:55.437" v="451" actId="478"/>
          <ac:spMkLst>
            <pc:docMk/>
            <pc:sldMk cId="2811081949" sldId="306"/>
            <ac:spMk id="5" creationId="{287D5759-A8AE-3462-95BD-F7EED892982D}"/>
          </ac:spMkLst>
        </pc:spChg>
        <pc:spChg chg="del mod">
          <ac:chgData name="Christopher G. Arcuri" userId="c03f6d36-9b6d-43a0-b1a3-8ae8253ac20d" providerId="ADAL" clId="{19138CA8-F970-4865-827D-15F13A9FE716}" dt="2024-07-19T05:19:51.731" v="449" actId="478"/>
          <ac:spMkLst>
            <pc:docMk/>
            <pc:sldMk cId="2811081949" sldId="306"/>
            <ac:spMk id="6" creationId="{7A65E10D-7588-2882-FAC8-C67E6555370F}"/>
          </ac:spMkLst>
        </pc:spChg>
        <pc:spChg chg="del">
          <ac:chgData name="Christopher G. Arcuri" userId="c03f6d36-9b6d-43a0-b1a3-8ae8253ac20d" providerId="ADAL" clId="{19138CA8-F970-4865-827D-15F13A9FE716}" dt="2024-07-19T05:19:53.636" v="450" actId="478"/>
          <ac:spMkLst>
            <pc:docMk/>
            <pc:sldMk cId="2811081949" sldId="306"/>
            <ac:spMk id="7" creationId="{1279B1AA-855B-6694-8FD6-3B5A54B84D59}"/>
          </ac:spMkLst>
        </pc:spChg>
        <pc:spChg chg="add del mod">
          <ac:chgData name="Christopher G. Arcuri" userId="c03f6d36-9b6d-43a0-b1a3-8ae8253ac20d" providerId="ADAL" clId="{19138CA8-F970-4865-827D-15F13A9FE716}" dt="2024-07-19T05:22:48.126" v="507" actId="931"/>
          <ac:spMkLst>
            <pc:docMk/>
            <pc:sldMk cId="2811081949" sldId="306"/>
            <ac:spMk id="12" creationId="{64679EFA-3AEA-A195-90CD-B77640F4C39A}"/>
          </ac:spMkLst>
        </pc:spChg>
        <pc:picChg chg="add mod ord">
          <ac:chgData name="Christopher G. Arcuri" userId="c03f6d36-9b6d-43a0-b1a3-8ae8253ac20d" providerId="ADAL" clId="{19138CA8-F970-4865-827D-15F13A9FE716}" dt="2024-07-19T05:21:16.657" v="490" actId="931"/>
          <ac:picMkLst>
            <pc:docMk/>
            <pc:sldMk cId="2811081949" sldId="306"/>
            <ac:picMk id="9" creationId="{58FD94C6-6880-099D-F495-31865B63FC3E}"/>
          </ac:picMkLst>
        </pc:picChg>
        <pc:picChg chg="add mod ord">
          <ac:chgData name="Christopher G. Arcuri" userId="c03f6d36-9b6d-43a0-b1a3-8ae8253ac20d" providerId="ADAL" clId="{19138CA8-F970-4865-827D-15F13A9FE716}" dt="2024-07-19T05:22:48.126" v="507" actId="931"/>
          <ac:picMkLst>
            <pc:docMk/>
            <pc:sldMk cId="2811081949" sldId="306"/>
            <ac:picMk id="11" creationId="{355D6A02-DD23-17EA-1CDD-E69FA49BEF51}"/>
          </ac:picMkLst>
        </pc:picChg>
        <pc:picChg chg="add del mod ord">
          <ac:chgData name="Christopher G. Arcuri" userId="c03f6d36-9b6d-43a0-b1a3-8ae8253ac20d" providerId="ADAL" clId="{19138CA8-F970-4865-827D-15F13A9FE716}" dt="2024-07-19T05:23:47.140" v="512" actId="478"/>
          <ac:picMkLst>
            <pc:docMk/>
            <pc:sldMk cId="2811081949" sldId="306"/>
            <ac:picMk id="14" creationId="{6EE8B533-1D19-A727-3B39-F116F029A82C}"/>
          </ac:picMkLst>
        </pc:picChg>
        <pc:picChg chg="add mod ord">
          <ac:chgData name="Christopher G. Arcuri" userId="c03f6d36-9b6d-43a0-b1a3-8ae8253ac20d" providerId="ADAL" clId="{19138CA8-F970-4865-827D-15F13A9FE716}" dt="2024-07-19T05:24:27.672" v="525" actId="931"/>
          <ac:picMkLst>
            <pc:docMk/>
            <pc:sldMk cId="2811081949" sldId="306"/>
            <ac:picMk id="16" creationId="{587CE8E5-D74F-BFCB-6134-5F9BD1A2EF11}"/>
          </ac:picMkLst>
        </pc:picChg>
        <pc:picChg chg="add mod ord">
          <ac:chgData name="Christopher G. Arcuri" userId="c03f6d36-9b6d-43a0-b1a3-8ae8253ac20d" providerId="ADAL" clId="{19138CA8-F970-4865-827D-15F13A9FE716}" dt="2024-07-19T05:24:57.432" v="531" actId="14100"/>
          <ac:picMkLst>
            <pc:docMk/>
            <pc:sldMk cId="2811081949" sldId="306"/>
            <ac:picMk id="18" creationId="{A27705D9-6938-C40B-5BA0-04DFF03B511B}"/>
          </ac:picMkLst>
        </pc:picChg>
      </pc:sldChg>
      <pc:sldChg chg="modSp add mod">
        <pc:chgData name="Christopher G. Arcuri" userId="c03f6d36-9b6d-43a0-b1a3-8ae8253ac20d" providerId="ADAL" clId="{19138CA8-F970-4865-827D-15F13A9FE716}" dt="2024-07-19T05:37:14.515" v="2215" actId="122"/>
        <pc:sldMkLst>
          <pc:docMk/>
          <pc:sldMk cId="2094831093" sldId="307"/>
        </pc:sldMkLst>
        <pc:spChg chg="mod">
          <ac:chgData name="Christopher G. Arcuri" userId="c03f6d36-9b6d-43a0-b1a3-8ae8253ac20d" providerId="ADAL" clId="{19138CA8-F970-4865-827D-15F13A9FE716}" dt="2024-07-19T05:36:56.012" v="2210" actId="5793"/>
          <ac:spMkLst>
            <pc:docMk/>
            <pc:sldMk cId="2094831093" sldId="307"/>
            <ac:spMk id="4" creationId="{5038CB75-D960-943E-974A-5402979A090B}"/>
          </ac:spMkLst>
        </pc:spChg>
        <pc:spChg chg="mod">
          <ac:chgData name="Christopher G. Arcuri" userId="c03f6d36-9b6d-43a0-b1a3-8ae8253ac20d" providerId="ADAL" clId="{19138CA8-F970-4865-827D-15F13A9FE716}" dt="2024-07-19T05:37:14.515" v="2215" actId="122"/>
          <ac:spMkLst>
            <pc:docMk/>
            <pc:sldMk cId="2094831093" sldId="307"/>
            <ac:spMk id="9" creationId="{3EFC1342-58F4-26DF-1DA5-884886C0908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87914-B979-D441-9584-07C203378D42}" type="datetimeFigureOut">
              <a:rPr lang="en-US" smtClean="0"/>
              <a:t>9/3/2024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8216B-BE00-0B44-858C-A4D22CFBA301}" type="slidenum">
              <a:rPr lang="en-US" smtClean="0"/>
              <a:t>‹#›</a:t>
            </a:fld>
            <a:endParaRPr lang="en-US" dirty="0"/>
          </a:p>
        </p:txBody>
      </p:sp>
    </p:spTree>
    <p:extLst>
      <p:ext uri="{BB962C8B-B14F-4D97-AF65-F5344CB8AC3E}">
        <p14:creationId xmlns:p14="http://schemas.microsoft.com/office/powerpoint/2010/main" val="3795552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8216B-BE00-0B44-858C-A4D22CFBA301}" type="slidenum">
              <a:rPr lang="en-US" smtClean="0"/>
              <a:t>1</a:t>
            </a:fld>
            <a:endParaRPr lang="en-US" dirty="0"/>
          </a:p>
        </p:txBody>
      </p:sp>
    </p:spTree>
    <p:extLst>
      <p:ext uri="{BB962C8B-B14F-4D97-AF65-F5344CB8AC3E}">
        <p14:creationId xmlns:p14="http://schemas.microsoft.com/office/powerpoint/2010/main" val="3899768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38216B-BE00-0B44-858C-A4D22CFBA301}" type="slidenum">
              <a:rPr lang="en-US" smtClean="0"/>
              <a:t>7</a:t>
            </a:fld>
            <a:endParaRPr lang="en-US" dirty="0"/>
          </a:p>
        </p:txBody>
      </p:sp>
    </p:spTree>
    <p:extLst>
      <p:ext uri="{BB962C8B-B14F-4D97-AF65-F5344CB8AC3E}">
        <p14:creationId xmlns:p14="http://schemas.microsoft.com/office/powerpoint/2010/main" val="3392728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ounded Rectangle 8">
            <a:extLst>
              <a:ext uri="{FF2B5EF4-FFF2-40B4-BE49-F238E27FC236}">
                <a16:creationId xmlns:a16="http://schemas.microsoft.com/office/drawing/2014/main" id="{DCE22C9A-30B6-12EB-423C-34454BE2D734}"/>
              </a:ext>
            </a:extLst>
          </p:cNvPr>
          <p:cNvSpPr/>
          <p:nvPr userDrawn="1"/>
        </p:nvSpPr>
        <p:spPr>
          <a:xfrm rot="16200000">
            <a:off x="3838487" y="-1434547"/>
            <a:ext cx="4515026" cy="9727095"/>
          </a:xfrm>
          <a:prstGeom prst="roundRect">
            <a:avLst>
              <a:gd name="adj" fmla="val 50000"/>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0" name="Picture Placeholder 9">
            <a:extLst>
              <a:ext uri="{FF2B5EF4-FFF2-40B4-BE49-F238E27FC236}">
                <a16:creationId xmlns:a16="http://schemas.microsoft.com/office/drawing/2014/main" id="{E99FF514-642F-4BAD-3895-ABFCE02A75A1}"/>
              </a:ext>
            </a:extLst>
          </p:cNvPr>
          <p:cNvSpPr>
            <a:spLocks noGrp="1"/>
          </p:cNvSpPr>
          <p:nvPr>
            <p:ph type="pic" sz="quarter" idx="10"/>
          </p:nvPr>
        </p:nvSpPr>
        <p:spPr>
          <a:xfrm>
            <a:off x="0" y="0"/>
            <a:ext cx="12191999" cy="6857999"/>
          </a:xfrm>
          <a:custGeom>
            <a:avLst/>
            <a:gdLst>
              <a:gd name="connsiteX0" fmla="*/ 3489966 w 12191999"/>
              <a:gd name="connsiteY0" fmla="*/ 1171488 h 6857999"/>
              <a:gd name="connsiteX1" fmla="*/ 1232453 w 12191999"/>
              <a:gd name="connsiteY1" fmla="*/ 3429001 h 6857999"/>
              <a:gd name="connsiteX2" fmla="*/ 3489966 w 12191999"/>
              <a:gd name="connsiteY2" fmla="*/ 5686514 h 6857999"/>
              <a:gd name="connsiteX3" fmla="*/ 8702034 w 12191999"/>
              <a:gd name="connsiteY3" fmla="*/ 5686514 h 6857999"/>
              <a:gd name="connsiteX4" fmla="*/ 10959548 w 12191999"/>
              <a:gd name="connsiteY4" fmla="*/ 3429001 h 6857999"/>
              <a:gd name="connsiteX5" fmla="*/ 8702034 w 12191999"/>
              <a:gd name="connsiteY5" fmla="*/ 1171488 h 6857999"/>
              <a:gd name="connsiteX6" fmla="*/ 0 w 12191999"/>
              <a:gd name="connsiteY6" fmla="*/ 0 h 6857999"/>
              <a:gd name="connsiteX7" fmla="*/ 12191999 w 12191999"/>
              <a:gd name="connsiteY7" fmla="*/ 0 h 6857999"/>
              <a:gd name="connsiteX8" fmla="*/ 12191999 w 12191999"/>
              <a:gd name="connsiteY8" fmla="*/ 6857999 h 6857999"/>
              <a:gd name="connsiteX9" fmla="*/ 0 w 12191999"/>
              <a:gd name="connsiteY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1999" h="6857999">
                <a:moveTo>
                  <a:pt x="3489966" y="1171488"/>
                </a:moveTo>
                <a:cubicBezTo>
                  <a:pt x="2243176" y="1171488"/>
                  <a:pt x="1232453" y="2182211"/>
                  <a:pt x="1232453" y="3429001"/>
                </a:cubicBezTo>
                <a:cubicBezTo>
                  <a:pt x="1232453" y="4675791"/>
                  <a:pt x="2243176" y="5686514"/>
                  <a:pt x="3489966" y="5686514"/>
                </a:cubicBezTo>
                <a:lnTo>
                  <a:pt x="8702034" y="5686514"/>
                </a:lnTo>
                <a:cubicBezTo>
                  <a:pt x="9948824" y="5686514"/>
                  <a:pt x="10959548" y="4675791"/>
                  <a:pt x="10959548" y="3429001"/>
                </a:cubicBezTo>
                <a:cubicBezTo>
                  <a:pt x="10959548" y="2182211"/>
                  <a:pt x="9948824" y="1171488"/>
                  <a:pt x="8702034" y="1171488"/>
                </a:cubicBezTo>
                <a:close/>
                <a:moveTo>
                  <a:pt x="0" y="0"/>
                </a:moveTo>
                <a:lnTo>
                  <a:pt x="12191999" y="0"/>
                </a:lnTo>
                <a:lnTo>
                  <a:pt x="12191999" y="6857999"/>
                </a:lnTo>
                <a:lnTo>
                  <a:pt x="0" y="6857999"/>
                </a:lnTo>
                <a:close/>
              </a:path>
            </a:pathLst>
          </a:custGeom>
        </p:spPr>
        <p:txBody>
          <a:bodyPr wrap="square">
            <a:no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98D42636-F625-5B2A-E7CC-9D70418A2BFC}"/>
              </a:ext>
            </a:extLst>
          </p:cNvPr>
          <p:cNvSpPr>
            <a:spLocks noGrp="1"/>
          </p:cNvSpPr>
          <p:nvPr>
            <p:ph type="ctrTitle"/>
          </p:nvPr>
        </p:nvSpPr>
        <p:spPr>
          <a:xfrm>
            <a:off x="2075688" y="2724912"/>
            <a:ext cx="8037576" cy="932688"/>
          </a:xfrm>
        </p:spPr>
        <p:txBody>
          <a:bodyPr anchor="b">
            <a:noAutofit/>
          </a:bodyPr>
          <a:lstStyle>
            <a:lvl1pPr algn="ctr">
              <a:defRPr sz="5400"/>
            </a:lvl1pPr>
          </a:lstStyle>
          <a:p>
            <a:r>
              <a:rPr lang="en-US"/>
              <a:t>Click to edit Master title style</a:t>
            </a:r>
            <a:endParaRPr lang="en-US" dirty="0"/>
          </a:p>
        </p:txBody>
      </p:sp>
      <p:sp>
        <p:nvSpPr>
          <p:cNvPr id="6" name="Rounded Rectangle 10">
            <a:extLst>
              <a:ext uri="{FF2B5EF4-FFF2-40B4-BE49-F238E27FC236}">
                <a16:creationId xmlns:a16="http://schemas.microsoft.com/office/drawing/2014/main" id="{C8CEB3A4-8583-3114-2BDD-D7AE1CABCD1D}"/>
              </a:ext>
            </a:extLst>
          </p:cNvPr>
          <p:cNvSpPr/>
          <p:nvPr userDrawn="1"/>
        </p:nvSpPr>
        <p:spPr>
          <a:xfrm rot="16200000">
            <a:off x="4177443" y="-1088756"/>
            <a:ext cx="3837115" cy="9035512"/>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cxnSp>
        <p:nvCxnSpPr>
          <p:cNvPr id="7" name="Straight Connector 6">
            <a:extLst>
              <a:ext uri="{FF2B5EF4-FFF2-40B4-BE49-F238E27FC236}">
                <a16:creationId xmlns:a16="http://schemas.microsoft.com/office/drawing/2014/main" id="{40379338-7AB7-4007-F741-779D078C8084}"/>
              </a:ext>
            </a:extLst>
          </p:cNvPr>
          <p:cNvCxnSpPr>
            <a:cxnSpLocks/>
          </p:cNvCxnSpPr>
          <p:nvPr userDrawn="1"/>
        </p:nvCxnSpPr>
        <p:spPr>
          <a:xfrm>
            <a:off x="2607501" y="4008970"/>
            <a:ext cx="69769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7F2BA890-FB69-E772-1383-035C2A82316A}"/>
              </a:ext>
            </a:extLst>
          </p:cNvPr>
          <p:cNvSpPr>
            <a:spLocks noGrp="1"/>
          </p:cNvSpPr>
          <p:nvPr>
            <p:ph type="subTitle" idx="1"/>
          </p:nvPr>
        </p:nvSpPr>
        <p:spPr>
          <a:xfrm>
            <a:off x="4453128" y="3831336"/>
            <a:ext cx="3291840" cy="521208"/>
          </a:xfrm>
          <a:solidFill>
            <a:schemeClr val="accent4"/>
          </a:solidFill>
        </p:spPr>
        <p:txBody>
          <a:bodyPr>
            <a:no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415080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BBE271D-58B4-99E6-362C-DD1C21F4B814}"/>
              </a:ext>
            </a:extLst>
          </p:cNvPr>
          <p:cNvSpPr>
            <a:spLocks noGrp="1"/>
          </p:cNvSpPr>
          <p:nvPr>
            <p:ph type="body" idx="1"/>
          </p:nvPr>
        </p:nvSpPr>
        <p:spPr>
          <a:xfrm>
            <a:off x="768096" y="1673352"/>
            <a:ext cx="5157216" cy="338328"/>
          </a:xfrm>
        </p:spPr>
        <p:txBody>
          <a:bodyPr anchor="t"/>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46393B-EA4C-7241-94FA-169F6C1D5B40}"/>
              </a:ext>
            </a:extLst>
          </p:cNvPr>
          <p:cNvSpPr>
            <a:spLocks noGrp="1"/>
          </p:cNvSpPr>
          <p:nvPr>
            <p:ph sz="half" idx="2"/>
          </p:nvPr>
        </p:nvSpPr>
        <p:spPr>
          <a:xfrm>
            <a:off x="530352" y="2176272"/>
            <a:ext cx="4443984" cy="1563624"/>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FFA20A9-6C2F-89E2-1241-5281CF14E878}"/>
              </a:ext>
            </a:extLst>
          </p:cNvPr>
          <p:cNvSpPr>
            <a:spLocks noGrp="1"/>
          </p:cNvSpPr>
          <p:nvPr>
            <p:ph type="body" sz="quarter" idx="3"/>
          </p:nvPr>
        </p:nvSpPr>
        <p:spPr>
          <a:xfrm>
            <a:off x="768096" y="4114800"/>
            <a:ext cx="5157216" cy="338328"/>
          </a:xfrm>
        </p:spPr>
        <p:txBody>
          <a:bodyPr anchor="t"/>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BBA64-3944-C0BE-4D5F-2745DA48BF33}"/>
              </a:ext>
            </a:extLst>
          </p:cNvPr>
          <p:cNvSpPr>
            <a:spLocks noGrp="1"/>
          </p:cNvSpPr>
          <p:nvPr>
            <p:ph sz="quarter" idx="4"/>
          </p:nvPr>
        </p:nvSpPr>
        <p:spPr>
          <a:xfrm>
            <a:off x="530352" y="4617720"/>
            <a:ext cx="4443984" cy="1563624"/>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3DB55E-AAE4-9CE0-F3F5-42FC0405B9C3}"/>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82F402FF-5F4B-360D-40AE-AAD766288A5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5CA09ACC-3E58-495F-2609-AA1164DD08AD}"/>
              </a:ext>
            </a:extLst>
          </p:cNvPr>
          <p:cNvSpPr>
            <a:spLocks noGrp="1"/>
          </p:cNvSpPr>
          <p:nvPr>
            <p:ph type="sldNum" sz="quarter" idx="12"/>
          </p:nvPr>
        </p:nvSpPr>
        <p:spPr/>
        <p:txBody>
          <a:bodyPr/>
          <a:lstStyle/>
          <a:p>
            <a:fld id="{B776CE9F-4BD8-A748-847B-B97BB3C5BACA}" type="slidenum">
              <a:rPr lang="en-US" smtClean="0"/>
              <a:t>‹#›</a:t>
            </a:fld>
            <a:endParaRPr lang="en-US" dirty="0"/>
          </a:p>
        </p:txBody>
      </p:sp>
      <p:sp>
        <p:nvSpPr>
          <p:cNvPr id="10" name="Title 9">
            <a:extLst>
              <a:ext uri="{FF2B5EF4-FFF2-40B4-BE49-F238E27FC236}">
                <a16:creationId xmlns:a16="http://schemas.microsoft.com/office/drawing/2014/main" id="{50F7DD41-68BA-5ED4-4C63-7E8F329A5506}"/>
              </a:ext>
            </a:extLst>
          </p:cNvPr>
          <p:cNvSpPr>
            <a:spLocks noGrp="1"/>
          </p:cNvSpPr>
          <p:nvPr>
            <p:ph type="title"/>
          </p:nvPr>
        </p:nvSpPr>
        <p:spPr>
          <a:xfrm>
            <a:off x="448056" y="539496"/>
            <a:ext cx="6480264" cy="713232"/>
          </a:xfrm>
        </p:spPr>
        <p:txBody>
          <a:bodyPr/>
          <a:lstStyle>
            <a:lvl1pPr algn="l">
              <a:defRPr/>
            </a:lvl1pPr>
          </a:lstStyle>
          <a:p>
            <a:r>
              <a:rPr lang="en-US"/>
              <a:t>Click to edit Master title style</a:t>
            </a:r>
            <a:endParaRPr lang="en-US" dirty="0"/>
          </a:p>
        </p:txBody>
      </p:sp>
      <p:sp>
        <p:nvSpPr>
          <p:cNvPr id="11" name="Rounded Rectangle 29">
            <a:extLst>
              <a:ext uri="{FF2B5EF4-FFF2-40B4-BE49-F238E27FC236}">
                <a16:creationId xmlns:a16="http://schemas.microsoft.com/office/drawing/2014/main" id="{1440363F-8B44-DEEA-CA7B-6EC275DE9BB0}"/>
              </a:ext>
            </a:extLst>
          </p:cNvPr>
          <p:cNvSpPr/>
          <p:nvPr userDrawn="1"/>
        </p:nvSpPr>
        <p:spPr>
          <a:xfrm>
            <a:off x="6928320" y="692650"/>
            <a:ext cx="3474720" cy="5394960"/>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Picture Placeholder 14">
            <a:extLst>
              <a:ext uri="{FF2B5EF4-FFF2-40B4-BE49-F238E27FC236}">
                <a16:creationId xmlns:a16="http://schemas.microsoft.com/office/drawing/2014/main" id="{F90DE099-D4CE-AF4C-15A9-B5ED3DCFBD79}"/>
              </a:ext>
            </a:extLst>
          </p:cNvPr>
          <p:cNvSpPr>
            <a:spLocks noGrp="1"/>
          </p:cNvSpPr>
          <p:nvPr>
            <p:ph type="pic" sz="quarter" idx="15"/>
          </p:nvPr>
        </p:nvSpPr>
        <p:spPr>
          <a:xfrm>
            <a:off x="7065480" y="834382"/>
            <a:ext cx="3200400" cy="5111496"/>
          </a:xfrm>
          <a:custGeom>
            <a:avLst/>
            <a:gdLst>
              <a:gd name="connsiteX0" fmla="*/ 1600200 w 3200400"/>
              <a:gd name="connsiteY0" fmla="*/ 0 h 5111496"/>
              <a:gd name="connsiteX1" fmla="*/ 3200400 w 3200400"/>
              <a:gd name="connsiteY1" fmla="*/ 1600200 h 5111496"/>
              <a:gd name="connsiteX2" fmla="*/ 3200400 w 3200400"/>
              <a:gd name="connsiteY2" fmla="*/ 3511296 h 5111496"/>
              <a:gd name="connsiteX3" fmla="*/ 1600200 w 3200400"/>
              <a:gd name="connsiteY3" fmla="*/ 5111496 h 5111496"/>
              <a:gd name="connsiteX4" fmla="*/ 0 w 3200400"/>
              <a:gd name="connsiteY4" fmla="*/ 3511296 h 5111496"/>
              <a:gd name="connsiteX5" fmla="*/ 0 w 3200400"/>
              <a:gd name="connsiteY5" fmla="*/ 1600200 h 5111496"/>
              <a:gd name="connsiteX6" fmla="*/ 1600200 w 3200400"/>
              <a:gd name="connsiteY6" fmla="*/ 0 h 511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00400" h="5111496">
                <a:moveTo>
                  <a:pt x="1600200" y="0"/>
                </a:moveTo>
                <a:cubicBezTo>
                  <a:pt x="2483966" y="0"/>
                  <a:pt x="3200400" y="716434"/>
                  <a:pt x="3200400" y="1600200"/>
                </a:cubicBezTo>
                <a:lnTo>
                  <a:pt x="3200400" y="3511296"/>
                </a:lnTo>
                <a:cubicBezTo>
                  <a:pt x="3200400" y="4395062"/>
                  <a:pt x="2483966" y="5111496"/>
                  <a:pt x="1600200" y="5111496"/>
                </a:cubicBezTo>
                <a:cubicBezTo>
                  <a:pt x="716434" y="5111496"/>
                  <a:pt x="0" y="4395062"/>
                  <a:pt x="0" y="3511296"/>
                </a:cubicBezTo>
                <a:lnTo>
                  <a:pt x="0" y="1600200"/>
                </a:lnTo>
                <a:cubicBezTo>
                  <a:pt x="0" y="716434"/>
                  <a:pt x="716434" y="0"/>
                  <a:pt x="1600200" y="0"/>
                </a:cubicBezTo>
                <a:close/>
              </a:path>
            </a:pathLst>
          </a:custGeom>
          <a:ln w="12700">
            <a:solidFill>
              <a:schemeClr val="tx1"/>
            </a:solidFill>
          </a:ln>
        </p:spPr>
        <p:txBody>
          <a:bodyPr vert="horz" wrap="square" lIns="91440" tIns="45720" rIns="91440" bIns="45720" rtlCol="0" anchor="ctr">
            <a:noAutofit/>
          </a:bodyPr>
          <a:lstStyle>
            <a:lvl1pPr marL="0" indent="0" algn="ctr">
              <a:buNone/>
              <a:defRPr lang="en-US" sz="1400"/>
            </a:lvl1pPr>
          </a:lstStyle>
          <a:p>
            <a:pPr marL="228600" lvl="0" indent="-228600" algn="ctr"/>
            <a:r>
              <a:rPr lang="en-US"/>
              <a:t>Click icon to add picture</a:t>
            </a:r>
            <a:endParaRPr lang="en-US" dirty="0"/>
          </a:p>
        </p:txBody>
      </p:sp>
    </p:spTree>
    <p:extLst>
      <p:ext uri="{BB962C8B-B14F-4D97-AF65-F5344CB8AC3E}">
        <p14:creationId xmlns:p14="http://schemas.microsoft.com/office/powerpoint/2010/main" val="2140656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3A8960C-A12E-D82A-6B11-91A17BB3872E}"/>
              </a:ext>
            </a:extLst>
          </p:cNvPr>
          <p:cNvSpPr>
            <a:spLocks noGrp="1"/>
          </p:cNvSpPr>
          <p:nvPr>
            <p:ph type="pic" sz="quarter" idx="16"/>
          </p:nvPr>
        </p:nvSpPr>
        <p:spPr>
          <a:xfrm>
            <a:off x="0" y="1659514"/>
            <a:ext cx="12188952" cy="713232"/>
          </a:xfrm>
        </p:spPr>
        <p:txBody>
          <a:bodyPr anchor="ctr"/>
          <a:lstStyle>
            <a:lvl1pPr marL="0" indent="0" algn="ctr">
              <a:buNone/>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8BBE271D-58B4-99E6-362C-DD1C21F4B814}"/>
              </a:ext>
            </a:extLst>
          </p:cNvPr>
          <p:cNvSpPr>
            <a:spLocks noGrp="1"/>
          </p:cNvSpPr>
          <p:nvPr>
            <p:ph type="body" idx="1"/>
          </p:nvPr>
        </p:nvSpPr>
        <p:spPr>
          <a:xfrm>
            <a:off x="749808"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46393B-EA4C-7241-94FA-169F6C1D5B40}"/>
              </a:ext>
            </a:extLst>
          </p:cNvPr>
          <p:cNvSpPr>
            <a:spLocks noGrp="1"/>
          </p:cNvSpPr>
          <p:nvPr>
            <p:ph sz="half" idx="2"/>
          </p:nvPr>
        </p:nvSpPr>
        <p:spPr>
          <a:xfrm>
            <a:off x="484632"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FFA20A9-6C2F-89E2-1241-5281CF14E878}"/>
              </a:ext>
            </a:extLst>
          </p:cNvPr>
          <p:cNvSpPr>
            <a:spLocks noGrp="1"/>
          </p:cNvSpPr>
          <p:nvPr>
            <p:ph type="body" sz="quarter" idx="3"/>
          </p:nvPr>
        </p:nvSpPr>
        <p:spPr>
          <a:xfrm>
            <a:off x="4599432"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4BBA64-3944-C0BE-4D5F-2745DA48BF33}"/>
              </a:ext>
            </a:extLst>
          </p:cNvPr>
          <p:cNvSpPr>
            <a:spLocks noGrp="1"/>
          </p:cNvSpPr>
          <p:nvPr>
            <p:ph sz="quarter" idx="4"/>
          </p:nvPr>
        </p:nvSpPr>
        <p:spPr>
          <a:xfrm>
            <a:off x="4379976"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73DB55E-AAE4-9CE0-F3F5-42FC0405B9C3}"/>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a16="http://schemas.microsoft.com/office/drawing/2014/main" id="{82F402FF-5F4B-360D-40AE-AAD766288A5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5CA09ACC-3E58-495F-2609-AA1164DD08AD}"/>
              </a:ext>
            </a:extLst>
          </p:cNvPr>
          <p:cNvSpPr>
            <a:spLocks noGrp="1"/>
          </p:cNvSpPr>
          <p:nvPr>
            <p:ph type="sldNum" sz="quarter" idx="12"/>
          </p:nvPr>
        </p:nvSpPr>
        <p:spPr/>
        <p:txBody>
          <a:bodyPr/>
          <a:lstStyle/>
          <a:p>
            <a:fld id="{B776CE9F-4BD8-A748-847B-B97BB3C5BACA}" type="slidenum">
              <a:rPr lang="en-US" smtClean="0"/>
              <a:t>‹#›</a:t>
            </a:fld>
            <a:endParaRPr lang="en-US" dirty="0"/>
          </a:p>
        </p:txBody>
      </p:sp>
      <p:sp>
        <p:nvSpPr>
          <p:cNvPr id="10" name="Title 9">
            <a:extLst>
              <a:ext uri="{FF2B5EF4-FFF2-40B4-BE49-F238E27FC236}">
                <a16:creationId xmlns:a16="http://schemas.microsoft.com/office/drawing/2014/main" id="{50F7DD41-68BA-5ED4-4C63-7E8F329A5506}"/>
              </a:ext>
            </a:extLst>
          </p:cNvPr>
          <p:cNvSpPr>
            <a:spLocks noGrp="1"/>
          </p:cNvSpPr>
          <p:nvPr>
            <p:ph type="title"/>
          </p:nvPr>
        </p:nvSpPr>
        <p:spPr>
          <a:xfrm>
            <a:off x="448056" y="539496"/>
            <a:ext cx="11137392" cy="713232"/>
          </a:xfrm>
        </p:spPr>
        <p:txBody>
          <a:bodyPr/>
          <a:lstStyle>
            <a:lvl1pPr algn="l">
              <a:defRPr/>
            </a:lvl1pPr>
          </a:lstStyle>
          <a:p>
            <a:r>
              <a:rPr lang="en-US"/>
              <a:t>Click to edit Master title style</a:t>
            </a:r>
            <a:endParaRPr lang="en-US" dirty="0"/>
          </a:p>
        </p:txBody>
      </p:sp>
      <p:sp>
        <p:nvSpPr>
          <p:cNvPr id="16" name="Text Placeholder 4">
            <a:extLst>
              <a:ext uri="{FF2B5EF4-FFF2-40B4-BE49-F238E27FC236}">
                <a16:creationId xmlns:a16="http://schemas.microsoft.com/office/drawing/2014/main" id="{3FC5E0B4-4989-E17B-6DAA-16B8AFB102CD}"/>
              </a:ext>
            </a:extLst>
          </p:cNvPr>
          <p:cNvSpPr>
            <a:spLocks noGrp="1"/>
          </p:cNvSpPr>
          <p:nvPr>
            <p:ph type="body" sz="quarter" idx="17"/>
          </p:nvPr>
        </p:nvSpPr>
        <p:spPr>
          <a:xfrm>
            <a:off x="8522208" y="2788920"/>
            <a:ext cx="2926080" cy="502920"/>
          </a:xfrm>
        </p:spPr>
        <p:txBody>
          <a:bodyPr anchor="ctr"/>
          <a:lstStyle>
            <a:lvl1pPr marL="0" indent="0">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5">
            <a:extLst>
              <a:ext uri="{FF2B5EF4-FFF2-40B4-BE49-F238E27FC236}">
                <a16:creationId xmlns:a16="http://schemas.microsoft.com/office/drawing/2014/main" id="{D6DEF40E-B278-4F59-AAF8-8468E2B08F3E}"/>
              </a:ext>
            </a:extLst>
          </p:cNvPr>
          <p:cNvSpPr>
            <a:spLocks noGrp="1"/>
          </p:cNvSpPr>
          <p:nvPr>
            <p:ph sz="quarter" idx="18"/>
          </p:nvPr>
        </p:nvSpPr>
        <p:spPr>
          <a:xfrm>
            <a:off x="8275320" y="3383280"/>
            <a:ext cx="3310128" cy="257860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8380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03890E5-21F7-5145-68D0-81916C073BFE}"/>
              </a:ext>
            </a:extLst>
          </p:cNvPr>
          <p:cNvSpPr/>
          <p:nvPr userDrawn="1"/>
        </p:nvSpPr>
        <p:spPr>
          <a:xfrm>
            <a:off x="7607808" y="2505456"/>
            <a:ext cx="3494544" cy="3494544"/>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F806338A-E3B7-F581-6979-B6DB684C8164}"/>
              </a:ext>
            </a:extLst>
          </p:cNvPr>
          <p:cNvSpPr>
            <a:spLocks noGrp="1"/>
          </p:cNvSpPr>
          <p:nvPr>
            <p:ph type="pic" sz="quarter" idx="11"/>
          </p:nvPr>
        </p:nvSpPr>
        <p:spPr>
          <a:xfrm>
            <a:off x="8247888" y="0"/>
            <a:ext cx="2203704" cy="6464808"/>
          </a:xfrm>
          <a:custGeom>
            <a:avLst/>
            <a:gdLst>
              <a:gd name="connsiteX0" fmla="*/ 0 w 2203704"/>
              <a:gd name="connsiteY0" fmla="*/ 5604176 h 6464808"/>
              <a:gd name="connsiteX1" fmla="*/ 130276 w 2203704"/>
              <a:gd name="connsiteY1" fmla="*/ 5701594 h 6464808"/>
              <a:gd name="connsiteX2" fmla="*/ 1107192 w 2203704"/>
              <a:gd name="connsiteY2" fmla="*/ 6000000 h 6464808"/>
              <a:gd name="connsiteX3" fmla="*/ 2084109 w 2203704"/>
              <a:gd name="connsiteY3" fmla="*/ 5701594 h 6464808"/>
              <a:gd name="connsiteX4" fmla="*/ 2203704 w 2203704"/>
              <a:gd name="connsiteY4" fmla="*/ 5612162 h 6464808"/>
              <a:gd name="connsiteX5" fmla="*/ 2203704 w 2203704"/>
              <a:gd name="connsiteY5" fmla="*/ 6464808 h 6464808"/>
              <a:gd name="connsiteX6" fmla="*/ 0 w 2203704"/>
              <a:gd name="connsiteY6" fmla="*/ 6464808 h 6464808"/>
              <a:gd name="connsiteX7" fmla="*/ 0 w 2203704"/>
              <a:gd name="connsiteY7" fmla="*/ 0 h 6464808"/>
              <a:gd name="connsiteX8" fmla="*/ 2203704 w 2203704"/>
              <a:gd name="connsiteY8" fmla="*/ 0 h 6464808"/>
              <a:gd name="connsiteX9" fmla="*/ 2203704 w 2203704"/>
              <a:gd name="connsiteY9" fmla="*/ 2893295 h 6464808"/>
              <a:gd name="connsiteX10" fmla="*/ 2084109 w 2203704"/>
              <a:gd name="connsiteY10" fmla="*/ 2803863 h 6464808"/>
              <a:gd name="connsiteX11" fmla="*/ 1107192 w 2203704"/>
              <a:gd name="connsiteY11" fmla="*/ 2505456 h 6464808"/>
              <a:gd name="connsiteX12" fmla="*/ 130276 w 2203704"/>
              <a:gd name="connsiteY12" fmla="*/ 2803863 h 6464808"/>
              <a:gd name="connsiteX13" fmla="*/ 0 w 2203704"/>
              <a:gd name="connsiteY13" fmla="*/ 2901281 h 646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3704" h="6464808">
                <a:moveTo>
                  <a:pt x="0" y="5604176"/>
                </a:moveTo>
                <a:lnTo>
                  <a:pt x="130276" y="5701594"/>
                </a:lnTo>
                <a:cubicBezTo>
                  <a:pt x="409142" y="5889992"/>
                  <a:pt x="745320" y="6000000"/>
                  <a:pt x="1107192" y="6000000"/>
                </a:cubicBezTo>
                <a:cubicBezTo>
                  <a:pt x="1469064" y="6000000"/>
                  <a:pt x="1805242" y="5889992"/>
                  <a:pt x="2084109" y="5701594"/>
                </a:cubicBezTo>
                <a:lnTo>
                  <a:pt x="2203704" y="5612162"/>
                </a:lnTo>
                <a:lnTo>
                  <a:pt x="2203704" y="6464808"/>
                </a:lnTo>
                <a:lnTo>
                  <a:pt x="0" y="6464808"/>
                </a:lnTo>
                <a:close/>
                <a:moveTo>
                  <a:pt x="0" y="0"/>
                </a:moveTo>
                <a:lnTo>
                  <a:pt x="2203704" y="0"/>
                </a:lnTo>
                <a:lnTo>
                  <a:pt x="2203704" y="2893295"/>
                </a:lnTo>
                <a:lnTo>
                  <a:pt x="2084109" y="2803863"/>
                </a:lnTo>
                <a:cubicBezTo>
                  <a:pt x="1805242" y="2615464"/>
                  <a:pt x="1469064" y="2505456"/>
                  <a:pt x="1107192" y="2505456"/>
                </a:cubicBezTo>
                <a:cubicBezTo>
                  <a:pt x="745320" y="2505456"/>
                  <a:pt x="409142" y="2615464"/>
                  <a:pt x="130276" y="2803863"/>
                </a:cubicBezTo>
                <a:lnTo>
                  <a:pt x="0" y="2901281"/>
                </a:lnTo>
                <a:close/>
              </a:path>
            </a:pathLst>
          </a:custGeom>
        </p:spPr>
        <p:txBody>
          <a:bodyPr wrap="square" anchor="t">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48056" y="438912"/>
            <a:ext cx="6208776" cy="932688"/>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448056" y="1709928"/>
            <a:ext cx="4709160" cy="3008376"/>
          </a:xfrm>
        </p:spPr>
        <p:txBody>
          <a:bodyPr/>
          <a:lstStyle>
            <a:lvl1pPr marL="0" indent="0">
              <a:lnSpc>
                <a:spcPct val="150000"/>
              </a:lnSpc>
              <a:spcBef>
                <a:spcPts val="0"/>
              </a:spcBef>
              <a:buFont typeface="Courier New" panose="02070309020205020404" pitchFamily="49" charset="0"/>
              <a:buNone/>
              <a:defRPr sz="1600">
                <a:latin typeface="Georgia Pro" panose="02040502050405020303" pitchFamily="18" charset="0"/>
              </a:defRPr>
            </a:lvl1pPr>
            <a:lvl2pPr marL="685800" indent="-228600">
              <a:buFont typeface="Courier New" panose="02070309020205020404" pitchFamily="49" charset="0"/>
              <a:buChar char="o"/>
              <a:defRPr sz="1400"/>
            </a:lvl2pPr>
            <a:lvl3pPr marL="1143000" indent="-228600">
              <a:buFont typeface="Courier New" panose="02070309020205020404" pitchFamily="49" charset="0"/>
              <a:buChar char="o"/>
              <a:defRPr sz="1400"/>
            </a:lvl3pPr>
            <a:lvl4pPr marL="1600200" indent="-228600">
              <a:buFont typeface="Courier New" panose="02070309020205020404" pitchFamily="49" charset="0"/>
              <a:buChar char="o"/>
              <a:defRPr sz="1400"/>
            </a:lvl4pPr>
            <a:lvl5pPr marL="1885950" indent="-28575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7809744" y="2707392"/>
            <a:ext cx="3090672" cy="3090672"/>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2552F918-8726-F0C7-3DD5-8FC63F1C2A8F}"/>
              </a:ext>
            </a:extLst>
          </p:cNvPr>
          <p:cNvSpPr>
            <a:spLocks noGrp="1"/>
          </p:cNvSpPr>
          <p:nvPr>
            <p:ph type="dt" sz="half" idx="13"/>
          </p:nvPr>
        </p:nvSpPr>
        <p:spPr/>
        <p:txBody>
          <a:bodyPr/>
          <a:lstStyle/>
          <a:p>
            <a:r>
              <a:rPr lang="en-US" dirty="0"/>
              <a:t>20XX</a:t>
            </a:r>
          </a:p>
        </p:txBody>
      </p:sp>
      <p:sp>
        <p:nvSpPr>
          <p:cNvPr id="6" name="Footer Placeholder 5">
            <a:extLst>
              <a:ext uri="{FF2B5EF4-FFF2-40B4-BE49-F238E27FC236}">
                <a16:creationId xmlns:a16="http://schemas.microsoft.com/office/drawing/2014/main" id="{EC8E2775-2A6A-4308-A03B-DE565C253C33}"/>
              </a:ext>
            </a:extLst>
          </p:cNvPr>
          <p:cNvSpPr>
            <a:spLocks noGrp="1"/>
          </p:cNvSpPr>
          <p:nvPr>
            <p:ph type="ftr" sz="quarter" idx="14"/>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70CDCBE-5B6E-9248-8031-5FEF6459FE2D}"/>
              </a:ext>
            </a:extLst>
          </p:cNvPr>
          <p:cNvSpPr>
            <a:spLocks noGrp="1"/>
          </p:cNvSpPr>
          <p:nvPr>
            <p:ph type="sldNum" sz="quarter" idx="15"/>
          </p:nvPr>
        </p:nvSpPr>
        <p:spPr/>
        <p:txBody>
          <a:bodyPr/>
          <a:lstStyle/>
          <a:p>
            <a:fld id="{B776CE9F-4BD8-A748-847B-B97BB3C5BACA}" type="slidenum">
              <a:rPr lang="en-US" smtClean="0"/>
              <a:pPr/>
              <a:t>‹#›</a:t>
            </a:fld>
            <a:endParaRPr lang="en-US" dirty="0"/>
          </a:p>
        </p:txBody>
      </p:sp>
    </p:spTree>
    <p:extLst>
      <p:ext uri="{BB962C8B-B14F-4D97-AF65-F5344CB8AC3E}">
        <p14:creationId xmlns:p14="http://schemas.microsoft.com/office/powerpoint/2010/main" val="2990681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4FE8F1C-630A-10D8-9945-20F2BFD69584}"/>
              </a:ext>
            </a:extLst>
          </p:cNvPr>
          <p:cNvSpPr/>
          <p:nvPr userDrawn="1"/>
        </p:nvSpPr>
        <p:spPr>
          <a:xfrm>
            <a:off x="571500" y="4789316"/>
            <a:ext cx="11048999" cy="934828"/>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9B2B26C0-A3BE-7202-44B2-9E5D9C9000BF}"/>
              </a:ext>
            </a:extLst>
          </p:cNvPr>
          <p:cNvSpPr/>
          <p:nvPr userDrawn="1"/>
        </p:nvSpPr>
        <p:spPr>
          <a:xfrm>
            <a:off x="3843315" y="1856545"/>
            <a:ext cx="4467272" cy="4467272"/>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7252A8E6-299E-7E66-3182-88FB338786A4}"/>
              </a:ext>
            </a:extLst>
          </p:cNvPr>
          <p:cNvSpPr>
            <a:spLocks noGrp="1"/>
          </p:cNvSpPr>
          <p:nvPr>
            <p:ph type="pic" sz="quarter" idx="10"/>
          </p:nvPr>
        </p:nvSpPr>
        <p:spPr>
          <a:xfrm>
            <a:off x="0" y="0"/>
            <a:ext cx="12191999" cy="6857999"/>
          </a:xfrm>
          <a:custGeom>
            <a:avLst/>
            <a:gdLst>
              <a:gd name="connsiteX0" fmla="*/ 6076951 w 12191999"/>
              <a:gd name="connsiteY0" fmla="*/ 1856545 h 6857999"/>
              <a:gd name="connsiteX1" fmla="*/ 3843315 w 12191999"/>
              <a:gd name="connsiteY1" fmla="*/ 4090181 h 6857999"/>
              <a:gd name="connsiteX2" fmla="*/ 3943735 w 12191999"/>
              <a:gd name="connsiteY2" fmla="*/ 4754396 h 6857999"/>
              <a:gd name="connsiteX3" fmla="*/ 3956516 w 12191999"/>
              <a:gd name="connsiteY3" fmla="*/ 4789316 h 6857999"/>
              <a:gd name="connsiteX4" fmla="*/ 571500 w 12191999"/>
              <a:gd name="connsiteY4" fmla="*/ 4789316 h 6857999"/>
              <a:gd name="connsiteX5" fmla="*/ 571500 w 12191999"/>
              <a:gd name="connsiteY5" fmla="*/ 5724144 h 6857999"/>
              <a:gd name="connsiteX6" fmla="*/ 4557546 w 12191999"/>
              <a:gd name="connsiteY6" fmla="*/ 5724144 h 6857999"/>
              <a:gd name="connsiteX7" fmla="*/ 4656152 w 12191999"/>
              <a:gd name="connsiteY7" fmla="*/ 5813763 h 6857999"/>
              <a:gd name="connsiteX8" fmla="*/ 6076951 w 12191999"/>
              <a:gd name="connsiteY8" fmla="*/ 6323817 h 6857999"/>
              <a:gd name="connsiteX9" fmla="*/ 7497751 w 12191999"/>
              <a:gd name="connsiteY9" fmla="*/ 5813763 h 6857999"/>
              <a:gd name="connsiteX10" fmla="*/ 7596357 w 12191999"/>
              <a:gd name="connsiteY10" fmla="*/ 5724144 h 6857999"/>
              <a:gd name="connsiteX11" fmla="*/ 11620499 w 12191999"/>
              <a:gd name="connsiteY11" fmla="*/ 5724144 h 6857999"/>
              <a:gd name="connsiteX12" fmla="*/ 11620499 w 12191999"/>
              <a:gd name="connsiteY12" fmla="*/ 4789316 h 6857999"/>
              <a:gd name="connsiteX13" fmla="*/ 8197387 w 12191999"/>
              <a:gd name="connsiteY13" fmla="*/ 4789316 h 6857999"/>
              <a:gd name="connsiteX14" fmla="*/ 8210167 w 12191999"/>
              <a:gd name="connsiteY14" fmla="*/ 4754396 h 6857999"/>
              <a:gd name="connsiteX15" fmla="*/ 8310587 w 12191999"/>
              <a:gd name="connsiteY15" fmla="*/ 4090181 h 6857999"/>
              <a:gd name="connsiteX16" fmla="*/ 6076951 w 12191999"/>
              <a:gd name="connsiteY16" fmla="*/ 1856545 h 6857999"/>
              <a:gd name="connsiteX17" fmla="*/ 0 w 12191999"/>
              <a:gd name="connsiteY17" fmla="*/ 0 h 6857999"/>
              <a:gd name="connsiteX18" fmla="*/ 12191999 w 12191999"/>
              <a:gd name="connsiteY18" fmla="*/ 0 h 6857999"/>
              <a:gd name="connsiteX19" fmla="*/ 12191999 w 12191999"/>
              <a:gd name="connsiteY19" fmla="*/ 6857999 h 6857999"/>
              <a:gd name="connsiteX20" fmla="*/ 0 w 12191999"/>
              <a:gd name="connsiteY20"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1999" h="6857999">
                <a:moveTo>
                  <a:pt x="6076951" y="1856545"/>
                </a:moveTo>
                <a:cubicBezTo>
                  <a:pt x="4843348" y="1856545"/>
                  <a:pt x="3843315" y="2856578"/>
                  <a:pt x="3843315" y="4090181"/>
                </a:cubicBezTo>
                <a:cubicBezTo>
                  <a:pt x="3843315" y="4321482"/>
                  <a:pt x="3878473" y="4544571"/>
                  <a:pt x="3943735" y="4754396"/>
                </a:cubicBezTo>
                <a:lnTo>
                  <a:pt x="3956516" y="4789316"/>
                </a:lnTo>
                <a:lnTo>
                  <a:pt x="571500" y="4789316"/>
                </a:lnTo>
                <a:lnTo>
                  <a:pt x="571500" y="5724144"/>
                </a:lnTo>
                <a:lnTo>
                  <a:pt x="4557546" y="5724144"/>
                </a:lnTo>
                <a:lnTo>
                  <a:pt x="4656152" y="5813763"/>
                </a:lnTo>
                <a:cubicBezTo>
                  <a:pt x="5042256" y="6132405"/>
                  <a:pt x="5537250" y="6323817"/>
                  <a:pt x="6076951" y="6323817"/>
                </a:cubicBezTo>
                <a:cubicBezTo>
                  <a:pt x="6616653" y="6323817"/>
                  <a:pt x="7111647" y="6132405"/>
                  <a:pt x="7497751" y="5813763"/>
                </a:cubicBezTo>
                <a:lnTo>
                  <a:pt x="7596357" y="5724144"/>
                </a:lnTo>
                <a:lnTo>
                  <a:pt x="11620499" y="5724144"/>
                </a:lnTo>
                <a:lnTo>
                  <a:pt x="11620499" y="4789316"/>
                </a:lnTo>
                <a:lnTo>
                  <a:pt x="8197387" y="4789316"/>
                </a:lnTo>
                <a:lnTo>
                  <a:pt x="8210167" y="4754396"/>
                </a:lnTo>
                <a:cubicBezTo>
                  <a:pt x="8275430" y="4544571"/>
                  <a:pt x="8310587" y="4321482"/>
                  <a:pt x="8310587" y="4090181"/>
                </a:cubicBezTo>
                <a:cubicBezTo>
                  <a:pt x="8310587" y="2856578"/>
                  <a:pt x="7310554" y="1856545"/>
                  <a:pt x="6076951" y="1856545"/>
                </a:cubicBezTo>
                <a:close/>
                <a:moveTo>
                  <a:pt x="0" y="0"/>
                </a:moveTo>
                <a:lnTo>
                  <a:pt x="12191999" y="0"/>
                </a:lnTo>
                <a:lnTo>
                  <a:pt x="12191999" y="6857999"/>
                </a:lnTo>
                <a:lnTo>
                  <a:pt x="0" y="6857999"/>
                </a:lnTo>
                <a:close/>
              </a:path>
            </a:pathLst>
          </a:custGeom>
        </p:spPr>
        <p:txBody>
          <a:bodyPr wrap="square">
            <a:no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98D42636-F625-5B2A-E7CC-9D70418A2BFC}"/>
              </a:ext>
            </a:extLst>
          </p:cNvPr>
          <p:cNvSpPr>
            <a:spLocks noGrp="1"/>
          </p:cNvSpPr>
          <p:nvPr>
            <p:ph type="ctrTitle"/>
          </p:nvPr>
        </p:nvSpPr>
        <p:spPr>
          <a:xfrm>
            <a:off x="651642" y="4858966"/>
            <a:ext cx="3133856" cy="795528"/>
          </a:xfrm>
        </p:spPr>
        <p:txBody>
          <a:bodyPr anchor="ctr">
            <a:noAutofit/>
          </a:bodyPr>
          <a:lstStyle>
            <a:lvl1pPr algn="ctr">
              <a:lnSpc>
                <a:spcPct val="100000"/>
              </a:lnSpc>
              <a:tabLst/>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2BA890-FB69-E772-1383-035C2A82316A}"/>
              </a:ext>
            </a:extLst>
          </p:cNvPr>
          <p:cNvSpPr>
            <a:spLocks noGrp="1"/>
          </p:cNvSpPr>
          <p:nvPr>
            <p:ph type="subTitle" idx="1"/>
          </p:nvPr>
        </p:nvSpPr>
        <p:spPr>
          <a:xfrm>
            <a:off x="4187952" y="3136392"/>
            <a:ext cx="3822192" cy="1901952"/>
          </a:xfrm>
          <a:noFill/>
        </p:spPr>
        <p:txBody>
          <a:bodyPr anchor="ctr">
            <a:noAutofit/>
          </a:bodyPr>
          <a:lstStyle>
            <a:lvl1pPr marL="0" indent="0" algn="ctr">
              <a:lnSpc>
                <a:spcPct val="15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Oval 8">
            <a:extLst>
              <a:ext uri="{FF2B5EF4-FFF2-40B4-BE49-F238E27FC236}">
                <a16:creationId xmlns:a16="http://schemas.microsoft.com/office/drawing/2014/main" id="{8BE28B69-946C-B24F-CCEF-87E3AED87126}"/>
              </a:ext>
            </a:extLst>
          </p:cNvPr>
          <p:cNvSpPr/>
          <p:nvPr userDrawn="1"/>
        </p:nvSpPr>
        <p:spPr>
          <a:xfrm>
            <a:off x="4085940" y="2099170"/>
            <a:ext cx="3982022" cy="3982022"/>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5D7D49B4-7A74-A1C0-829E-B197F836F91B}"/>
              </a:ext>
            </a:extLst>
          </p:cNvPr>
          <p:cNvSpPr>
            <a:spLocks noGrp="1"/>
          </p:cNvSpPr>
          <p:nvPr>
            <p:ph type="body" sz="quarter" idx="11"/>
          </p:nvPr>
        </p:nvSpPr>
        <p:spPr>
          <a:xfrm>
            <a:off x="8310588" y="4858966"/>
            <a:ext cx="3230538" cy="795709"/>
          </a:xfrm>
        </p:spPr>
        <p:txBody>
          <a:bodyPr vert="horz" lIns="91440" tIns="45720" rIns="91440" bIns="45720" rtlCol="0" anchor="ctr">
            <a:noAutofit/>
          </a:bodyPr>
          <a:lstStyle>
            <a:lvl1pPr marL="0" indent="0" algn="ctr">
              <a:lnSpc>
                <a:spcPct val="100000"/>
              </a:lnSpc>
              <a:buNone/>
              <a:defRPr lang="en-US" sz="5400" cap="all" baseline="0" dirty="0">
                <a:latin typeface="+mj-lt"/>
                <a:ea typeface="+mj-ea"/>
                <a:cs typeface="Posterama" panose="020B0504020200020000" pitchFamily="34" charset="0"/>
              </a:defRPr>
            </a:lvl1pPr>
          </a:lstStyle>
          <a:p>
            <a:pPr marL="228600" lvl="0" indent="-228600" algn="ctr">
              <a:spcBef>
                <a:spcPct val="0"/>
              </a:spcBef>
              <a:tabLst/>
            </a:pPr>
            <a:r>
              <a:rPr lang="en-US"/>
              <a:t>Click to edit Master text styles</a:t>
            </a:r>
          </a:p>
        </p:txBody>
      </p:sp>
    </p:spTree>
    <p:extLst>
      <p:ext uri="{BB962C8B-B14F-4D97-AF65-F5344CB8AC3E}">
        <p14:creationId xmlns:p14="http://schemas.microsoft.com/office/powerpoint/2010/main" val="2538290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30666-AF8F-3711-6288-350B4ABBF2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0E1AAC-83D5-49DF-1D19-3AF780429F8D}"/>
              </a:ext>
            </a:extLst>
          </p:cNvPr>
          <p:cNvSpPr>
            <a:spLocks noGrp="1"/>
          </p:cNvSpPr>
          <p:nvPr>
            <p:ph sz="half" idx="1"/>
          </p:nvPr>
        </p:nvSpPr>
        <p:spPr>
          <a:xfrm>
            <a:off x="838200" y="1825625"/>
            <a:ext cx="5181600" cy="435133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B5383E6-EAF2-263B-77AD-5CFFF848DA52}"/>
              </a:ext>
            </a:extLst>
          </p:cNvPr>
          <p:cNvSpPr>
            <a:spLocks noGrp="1"/>
          </p:cNvSpPr>
          <p:nvPr>
            <p:ph sz="half" idx="2"/>
          </p:nvPr>
        </p:nvSpPr>
        <p:spPr>
          <a:xfrm>
            <a:off x="6172200" y="1825625"/>
            <a:ext cx="5181600" cy="4351338"/>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60127D-1BCE-E672-2788-317A5227D09A}"/>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EEE93065-CC1D-AA49-7BEE-BBE02A44BFA0}"/>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08AEFD21-CC6E-2FB4-946F-5E8DE12CA6EE}"/>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168784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5ADAE-1838-B684-9D0D-5FEC76A54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0C591B-95F0-423B-44C1-674C55EFE7E0}"/>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a16="http://schemas.microsoft.com/office/drawing/2014/main" id="{6118D088-2AD3-8F19-B70E-2305FE29778B}"/>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44042C15-0A2B-27B0-65D6-729E2E1646F6}"/>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964202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1A46EC-6858-3F2C-4D2E-8782477267A9}"/>
              </a:ext>
            </a:extLst>
          </p:cNvPr>
          <p:cNvSpPr>
            <a:spLocks noGrp="1"/>
          </p:cNvSpPr>
          <p:nvPr>
            <p:ph type="dt" sz="half" idx="10"/>
          </p:nvPr>
        </p:nvSpPr>
        <p:spPr/>
        <p:txBody>
          <a:bodyPr/>
          <a:lstStyle/>
          <a:p>
            <a:r>
              <a:rPr lang="en-US" dirty="0"/>
              <a:t>20XX</a:t>
            </a:r>
          </a:p>
        </p:txBody>
      </p:sp>
      <p:sp>
        <p:nvSpPr>
          <p:cNvPr id="3" name="Footer Placeholder 2">
            <a:extLst>
              <a:ext uri="{FF2B5EF4-FFF2-40B4-BE49-F238E27FC236}">
                <a16:creationId xmlns:a16="http://schemas.microsoft.com/office/drawing/2014/main" id="{805D80F5-D887-2BE7-D117-62969D67A1E4}"/>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90A4DEF4-A3E8-469F-B338-DABC3FBBECA7}"/>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786084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D6F5C-E297-38FD-EDB1-78C14E935B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393700-F2E1-EF5E-86AF-EEBF08F2F9E7}"/>
              </a:ext>
            </a:extLst>
          </p:cNvPr>
          <p:cNvSpPr>
            <a:spLocks noGrp="1"/>
          </p:cNvSpPr>
          <p:nvPr>
            <p:ph idx="1"/>
          </p:nvPr>
        </p:nvSpPr>
        <p:spPr>
          <a:xfrm>
            <a:off x="5183188" y="987425"/>
            <a:ext cx="6172200" cy="4873625"/>
          </a:xfrm>
        </p:spPr>
        <p:txBody>
          <a:bodyPr/>
          <a:lstStyle>
            <a:lvl1pPr marL="228600" indent="-228600">
              <a:lnSpc>
                <a:spcPct val="100000"/>
              </a:lnSpc>
              <a:buFont typeface="Courier New" panose="02070309020205020404" pitchFamily="49" charset="0"/>
              <a:buChar char="o"/>
              <a:defRPr sz="1400"/>
            </a:lvl1pPr>
            <a:lvl2pPr marL="685800" indent="-228600">
              <a:lnSpc>
                <a:spcPct val="100000"/>
              </a:lnSpc>
              <a:buFont typeface="Courier New" panose="02070309020205020404" pitchFamily="49" charset="0"/>
              <a:buChar char="o"/>
              <a:defRPr sz="1400"/>
            </a:lvl2pPr>
            <a:lvl3pPr marL="1143000" indent="-228600">
              <a:lnSpc>
                <a:spcPct val="100000"/>
              </a:lnSpc>
              <a:buFont typeface="Courier New" panose="02070309020205020404" pitchFamily="49" charset="0"/>
              <a:buChar char="o"/>
              <a:defRPr sz="1400"/>
            </a:lvl3pPr>
            <a:lvl4pPr marL="1600200" indent="-228600">
              <a:lnSpc>
                <a:spcPct val="100000"/>
              </a:lnSpc>
              <a:buFont typeface="Courier New" panose="02070309020205020404" pitchFamily="49" charset="0"/>
              <a:buChar char="o"/>
              <a:defRPr sz="1400"/>
            </a:lvl4pPr>
            <a:lvl5pPr marL="2114550" indent="-228600">
              <a:lnSpc>
                <a:spcPct val="100000"/>
              </a:lnSpc>
              <a:buFont typeface="Courier New" panose="02070309020205020404" pitchFamily="49" charset="0"/>
              <a:buChar char="o"/>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C051A-0AF0-386F-0C33-36164954D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45A93-71B2-9D1A-39DF-0C35DC53BE99}"/>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DE9AB610-D69A-3634-14D9-AFCFB347D016}"/>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775A0C97-CF81-7BB7-1FCB-19B88DE3A647}"/>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2537610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C73F9-9EC6-ECF6-A038-7714A08636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C0B94D-581C-2941-611D-66EC048FEF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1B49119-34F5-BF97-7C37-6484487DD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51F218-F3E8-6A92-ECD4-8CD2852E6CD5}"/>
              </a:ext>
            </a:extLst>
          </p:cNvPr>
          <p:cNvSpPr>
            <a:spLocks noGrp="1"/>
          </p:cNvSpPr>
          <p:nvPr>
            <p:ph type="dt" sz="half" idx="10"/>
          </p:nvPr>
        </p:nvSpPr>
        <p:spPr/>
        <p:txBody>
          <a:bodyPr/>
          <a:lstStyle/>
          <a:p>
            <a:r>
              <a:rPr lang="en-US" dirty="0"/>
              <a:t>20XX</a:t>
            </a:r>
          </a:p>
        </p:txBody>
      </p:sp>
      <p:sp>
        <p:nvSpPr>
          <p:cNvPr id="6" name="Footer Placeholder 5">
            <a:extLst>
              <a:ext uri="{FF2B5EF4-FFF2-40B4-BE49-F238E27FC236}">
                <a16:creationId xmlns:a16="http://schemas.microsoft.com/office/drawing/2014/main" id="{04403C20-A389-6DD6-B5A6-396D6A5CCA68}"/>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F04B49DE-2EEE-3929-842A-C5D12602A31E}"/>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88797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4347D526-6C79-0B4E-D82A-9865604769EC}"/>
              </a:ext>
            </a:extLst>
          </p:cNvPr>
          <p:cNvCxnSpPr>
            <a:cxnSpLocks/>
          </p:cNvCxnSpPr>
          <p:nvPr userDrawn="1"/>
        </p:nvCxnSpPr>
        <p:spPr>
          <a:xfrm>
            <a:off x="1237131" y="6370228"/>
            <a:ext cx="71412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334498E8-D393-DD42-8C26-6F1324753EB7}"/>
              </a:ext>
            </a:extLst>
          </p:cNvPr>
          <p:cNvSpPr>
            <a:spLocks noGrp="1"/>
          </p:cNvSpPr>
          <p:nvPr>
            <p:ph type="pic" sz="quarter" idx="11"/>
          </p:nvPr>
        </p:nvSpPr>
        <p:spPr>
          <a:xfrm>
            <a:off x="8551212" y="0"/>
            <a:ext cx="3640787" cy="6857999"/>
          </a:xfrm>
          <a:custGeom>
            <a:avLst/>
            <a:gdLst>
              <a:gd name="connsiteX0" fmla="*/ 0 w 3640787"/>
              <a:gd name="connsiteY0" fmla="*/ 0 h 6857999"/>
              <a:gd name="connsiteX1" fmla="*/ 3640787 w 3640787"/>
              <a:gd name="connsiteY1" fmla="*/ 0 h 6857999"/>
              <a:gd name="connsiteX2" fmla="*/ 3640787 w 3640787"/>
              <a:gd name="connsiteY2" fmla="*/ 6857999 h 6857999"/>
              <a:gd name="connsiteX3" fmla="*/ 0 w 3640787"/>
              <a:gd name="connsiteY3" fmla="*/ 6857999 h 6857999"/>
              <a:gd name="connsiteX4" fmla="*/ 0 w 3640787"/>
              <a:gd name="connsiteY4" fmla="*/ 6593822 h 6857999"/>
              <a:gd name="connsiteX5" fmla="*/ 153762 w 3640787"/>
              <a:gd name="connsiteY5" fmla="*/ 6586057 h 6857999"/>
              <a:gd name="connsiteX6" fmla="*/ 1722385 w 3640787"/>
              <a:gd name="connsiteY6" fmla="*/ 4847806 h 6857999"/>
              <a:gd name="connsiteX7" fmla="*/ 153762 w 3640787"/>
              <a:gd name="connsiteY7" fmla="*/ 3109555 h 6857999"/>
              <a:gd name="connsiteX8" fmla="*/ 0 w 3640787"/>
              <a:gd name="connsiteY8" fmla="*/ 3101791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0787" h="6857999">
                <a:moveTo>
                  <a:pt x="0" y="0"/>
                </a:moveTo>
                <a:lnTo>
                  <a:pt x="3640787" y="0"/>
                </a:lnTo>
                <a:lnTo>
                  <a:pt x="3640787" y="6857999"/>
                </a:lnTo>
                <a:lnTo>
                  <a:pt x="0" y="6857999"/>
                </a:lnTo>
                <a:lnTo>
                  <a:pt x="0" y="6593822"/>
                </a:lnTo>
                <a:lnTo>
                  <a:pt x="153762" y="6586057"/>
                </a:lnTo>
                <a:cubicBezTo>
                  <a:pt x="1034834" y="6496580"/>
                  <a:pt x="1722385" y="5752486"/>
                  <a:pt x="1722385" y="4847806"/>
                </a:cubicBezTo>
                <a:cubicBezTo>
                  <a:pt x="1722385" y="3943126"/>
                  <a:pt x="1034834" y="3199033"/>
                  <a:pt x="153762" y="3109555"/>
                </a:cubicBezTo>
                <a:lnTo>
                  <a:pt x="0" y="3101791"/>
                </a:lnTo>
                <a:close/>
              </a:path>
            </a:pathLst>
          </a:custGeom>
        </p:spPr>
        <p:txBody>
          <a:bodyPr wrap="square" anchor="ctr">
            <a:noAutofit/>
          </a:bodyPr>
          <a:lstStyle>
            <a:lvl1pPr marL="0" indent="0" algn="ctr">
              <a:buNone/>
              <a:defRPr sz="1600"/>
            </a:lvl1pPr>
          </a:lstStyle>
          <a:p>
            <a:r>
              <a:rPr lang="en-US"/>
              <a:t>Click icon to add picture</a:t>
            </a:r>
            <a:endParaRPr lang="en-US" dirty="0"/>
          </a:p>
        </p:txBody>
      </p:sp>
      <p:sp>
        <p:nvSpPr>
          <p:cNvPr id="17" name="Oval 16">
            <a:extLst>
              <a:ext uri="{FF2B5EF4-FFF2-40B4-BE49-F238E27FC236}">
                <a16:creationId xmlns:a16="http://schemas.microsoft.com/office/drawing/2014/main" id="{7786FFFE-5A89-4D14-F5F8-16FD636A0ECD}"/>
              </a:ext>
            </a:extLst>
          </p:cNvPr>
          <p:cNvSpPr/>
          <p:nvPr userDrawn="1"/>
        </p:nvSpPr>
        <p:spPr>
          <a:xfrm>
            <a:off x="6779053" y="3100534"/>
            <a:ext cx="3494544" cy="3494544"/>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1234440" y="438912"/>
            <a:ext cx="6208776" cy="932688"/>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1234439" y="1849437"/>
            <a:ext cx="5544613" cy="4094159"/>
          </a:xfrm>
        </p:spPr>
        <p:txBody>
          <a:bodyPr/>
          <a:lstStyle>
            <a:lvl1pPr marL="228600" indent="-228600">
              <a:buFont typeface="Courier New" panose="02070309020205020404" pitchFamily="49" charset="0"/>
              <a:buChar char="o"/>
              <a:defRPr sz="1400"/>
            </a:lvl1pPr>
            <a:lvl2pPr marL="685800" indent="-228600">
              <a:buFont typeface="Courier New" panose="02070309020205020404" pitchFamily="49" charset="0"/>
              <a:buChar char="o"/>
              <a:defRPr sz="1400"/>
            </a:lvl2pPr>
            <a:lvl3pPr marL="1143000" indent="-228600">
              <a:buFont typeface="Courier New" panose="02070309020205020404" pitchFamily="49" charset="0"/>
              <a:buChar char="o"/>
              <a:defRPr sz="1400"/>
            </a:lvl3pPr>
            <a:lvl4pPr marL="1600200" indent="-228600">
              <a:buFont typeface="Courier New" panose="02070309020205020404" pitchFamily="49" charset="0"/>
              <a:buChar char="o"/>
              <a:defRPr sz="1400"/>
            </a:lvl4pPr>
            <a:lvl5pPr marL="2114550" indent="-22860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6980989" y="3302470"/>
            <a:ext cx="3090672" cy="3090672"/>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a:t>Click icon to add picture</a:t>
            </a:r>
            <a:endParaRPr lang="en-US" dirty="0"/>
          </a:p>
        </p:txBody>
      </p:sp>
    </p:spTree>
    <p:extLst>
      <p:ext uri="{BB962C8B-B14F-4D97-AF65-F5344CB8AC3E}">
        <p14:creationId xmlns:p14="http://schemas.microsoft.com/office/powerpoint/2010/main" val="2707434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84631" y="539496"/>
            <a:ext cx="8330115" cy="713232"/>
          </a:xfrm>
        </p:spPr>
        <p:txBody>
          <a:bodyPr/>
          <a:lstStyle>
            <a:lvl1pPr algn="l">
              <a:defRPr/>
            </a:lvl1p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FF746E9F-2474-0415-BFE5-17B651EBFFA4}"/>
              </a:ext>
            </a:extLst>
          </p:cNvPr>
          <p:cNvSpPr>
            <a:spLocks noGrp="1"/>
          </p:cNvSpPr>
          <p:nvPr>
            <p:ph sz="quarter" idx="10"/>
          </p:nvPr>
        </p:nvSpPr>
        <p:spPr>
          <a:xfrm>
            <a:off x="484632" y="1709928"/>
            <a:ext cx="4636008" cy="4094159"/>
          </a:xfrm>
        </p:spPr>
        <p:txBody>
          <a:bodyPr/>
          <a:lstStyle>
            <a:lvl1pPr marL="0" indent="0">
              <a:lnSpc>
                <a:spcPct val="150000"/>
              </a:lnSpc>
              <a:buNone/>
              <a:defRPr sz="1600"/>
            </a:lvl1pPr>
            <a:lvl2pPr marL="228600" indent="-228600">
              <a:buFont typeface="Courier New" panose="02070309020205020404" pitchFamily="49" charset="0"/>
              <a:buChar char="o"/>
              <a:defRPr sz="1600"/>
            </a:lvl2pPr>
            <a:lvl3pPr marL="457200" indent="-228600">
              <a:buFont typeface="Courier New" panose="02070309020205020404" pitchFamily="49" charset="0"/>
              <a:buChar char="o"/>
              <a:defRPr sz="1400"/>
            </a:lvl3pPr>
            <a:lvl4pPr marL="685800" indent="-228600">
              <a:buFont typeface="Courier New" panose="02070309020205020404" pitchFamily="49" charset="0"/>
              <a:buChar char="o"/>
              <a:defRPr sz="1200"/>
            </a:lvl4pPr>
            <a:lvl5pPr marL="914400" indent="-228600">
              <a:buFont typeface="Courier New" panose="02070309020205020404" pitchFamily="49" charset="0"/>
              <a:buChar char="o"/>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a:extLst>
              <a:ext uri="{FF2B5EF4-FFF2-40B4-BE49-F238E27FC236}">
                <a16:creationId xmlns:a16="http://schemas.microsoft.com/office/drawing/2014/main" id="{9795A142-1596-74CD-CE55-ED7D16557202}"/>
              </a:ext>
            </a:extLst>
          </p:cNvPr>
          <p:cNvSpPr>
            <a:spLocks noGrp="1"/>
          </p:cNvSpPr>
          <p:nvPr>
            <p:ph type="dt" sz="half" idx="11"/>
          </p:nvPr>
        </p:nvSpPr>
        <p:spPr/>
        <p:txBody>
          <a:bodyPr/>
          <a:lstStyle/>
          <a:p>
            <a:r>
              <a:rPr lang="en-US" dirty="0"/>
              <a:t>20XX</a:t>
            </a:r>
          </a:p>
        </p:txBody>
      </p:sp>
      <p:sp>
        <p:nvSpPr>
          <p:cNvPr id="4" name="Footer Placeholder 3">
            <a:extLst>
              <a:ext uri="{FF2B5EF4-FFF2-40B4-BE49-F238E27FC236}">
                <a16:creationId xmlns:a16="http://schemas.microsoft.com/office/drawing/2014/main" id="{D63486CB-7CEE-AEFE-BD1F-D5ECDF86AC71}"/>
              </a:ext>
            </a:extLst>
          </p:cNvPr>
          <p:cNvSpPr>
            <a:spLocks noGrp="1"/>
          </p:cNvSpPr>
          <p:nvPr>
            <p:ph type="ftr" sz="quarter" idx="12"/>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44B6C5B5-5FF6-BA69-B3EB-2D313DB34293}"/>
              </a:ext>
            </a:extLst>
          </p:cNvPr>
          <p:cNvSpPr>
            <a:spLocks noGrp="1"/>
          </p:cNvSpPr>
          <p:nvPr>
            <p:ph type="sldNum" sz="quarter" idx="13"/>
          </p:nvPr>
        </p:nvSpPr>
        <p:spPr/>
        <p:txBody>
          <a:bodyPr/>
          <a:lstStyle>
            <a:lvl1pPr>
              <a:defRPr>
                <a:solidFill>
                  <a:schemeClr val="tx1"/>
                </a:solidFill>
              </a:defRPr>
            </a:lvl1pPr>
          </a:lstStyle>
          <a:p>
            <a:fld id="{B776CE9F-4BD8-A748-847B-B97BB3C5BACA}" type="slidenum">
              <a:rPr lang="en-US" smtClean="0"/>
              <a:pPr/>
              <a:t>‹#›</a:t>
            </a:fld>
            <a:endParaRPr lang="en-US" dirty="0"/>
          </a:p>
        </p:txBody>
      </p:sp>
      <p:sp>
        <p:nvSpPr>
          <p:cNvPr id="10" name="Freeform 21">
            <a:extLst>
              <a:ext uri="{FF2B5EF4-FFF2-40B4-BE49-F238E27FC236}">
                <a16:creationId xmlns:a16="http://schemas.microsoft.com/office/drawing/2014/main" id="{AA11C240-F4B7-3E31-B8FE-45758ECEFADD}"/>
              </a:ext>
            </a:extLst>
          </p:cNvPr>
          <p:cNvSpPr/>
          <p:nvPr userDrawn="1"/>
        </p:nvSpPr>
        <p:spPr>
          <a:xfrm>
            <a:off x="6656897" y="2194243"/>
            <a:ext cx="2157850" cy="4279674"/>
          </a:xfrm>
          <a:custGeom>
            <a:avLst/>
            <a:gdLst>
              <a:gd name="connsiteX0" fmla="*/ 1078925 w 2157850"/>
              <a:gd name="connsiteY0" fmla="*/ 0 h 4262645"/>
              <a:gd name="connsiteX1" fmla="*/ 2157850 w 2157850"/>
              <a:gd name="connsiteY1" fmla="*/ 1078925 h 4262645"/>
              <a:gd name="connsiteX2" fmla="*/ 2157849 w 2157850"/>
              <a:gd name="connsiteY2" fmla="*/ 4262645 h 4262645"/>
              <a:gd name="connsiteX3" fmla="*/ 0 w 2157850"/>
              <a:gd name="connsiteY3" fmla="*/ 4262645 h 4262645"/>
              <a:gd name="connsiteX4" fmla="*/ 0 w 2157850"/>
              <a:gd name="connsiteY4" fmla="*/ 1078925 h 4262645"/>
              <a:gd name="connsiteX5" fmla="*/ 1078925 w 2157850"/>
              <a:gd name="connsiteY5" fmla="*/ 0 h 426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57850" h="4262645">
                <a:moveTo>
                  <a:pt x="1078925" y="0"/>
                </a:moveTo>
                <a:cubicBezTo>
                  <a:pt x="1674799" y="0"/>
                  <a:pt x="2157850" y="483051"/>
                  <a:pt x="2157850" y="1078925"/>
                </a:cubicBezTo>
                <a:lnTo>
                  <a:pt x="2157849" y="4262645"/>
                </a:lnTo>
                <a:lnTo>
                  <a:pt x="0" y="4262645"/>
                </a:lnTo>
                <a:lnTo>
                  <a:pt x="0" y="1078925"/>
                </a:lnTo>
                <a:cubicBezTo>
                  <a:pt x="0" y="483051"/>
                  <a:pt x="483051" y="0"/>
                  <a:pt x="1078925" y="0"/>
                </a:cubicBezTo>
                <a:close/>
              </a:path>
            </a:pathLst>
          </a:cu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Rounded Rectangle 13">
            <a:extLst>
              <a:ext uri="{FF2B5EF4-FFF2-40B4-BE49-F238E27FC236}">
                <a16:creationId xmlns:a16="http://schemas.microsoft.com/office/drawing/2014/main" id="{6DEC92F6-5ECE-F44A-1D1F-927CF5EC7D9C}"/>
              </a:ext>
            </a:extLst>
          </p:cNvPr>
          <p:cNvSpPr/>
          <p:nvPr userDrawn="1"/>
        </p:nvSpPr>
        <p:spPr>
          <a:xfrm>
            <a:off x="9411334" y="648233"/>
            <a:ext cx="2157849" cy="5561533"/>
          </a:xfrm>
          <a:prstGeom prst="roundRect">
            <a:avLst>
              <a:gd name="adj" fmla="val 50000"/>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Picture Placeholder 16">
            <a:extLst>
              <a:ext uri="{FF2B5EF4-FFF2-40B4-BE49-F238E27FC236}">
                <a16:creationId xmlns:a16="http://schemas.microsoft.com/office/drawing/2014/main" id="{128966A6-EBB8-CA9B-6B39-A25293F2F141}"/>
              </a:ext>
            </a:extLst>
          </p:cNvPr>
          <p:cNvSpPr>
            <a:spLocks noGrp="1"/>
          </p:cNvSpPr>
          <p:nvPr>
            <p:ph type="pic" sz="quarter" idx="14"/>
          </p:nvPr>
        </p:nvSpPr>
        <p:spPr>
          <a:xfrm>
            <a:off x="6798562" y="2357689"/>
            <a:ext cx="1874520" cy="4119470"/>
          </a:xfrm>
          <a:custGeom>
            <a:avLst/>
            <a:gdLst>
              <a:gd name="connsiteX0" fmla="*/ 937260 w 1874520"/>
              <a:gd name="connsiteY0" fmla="*/ 0 h 4119470"/>
              <a:gd name="connsiteX1" fmla="*/ 1874520 w 1874520"/>
              <a:gd name="connsiteY1" fmla="*/ 937260 h 4119470"/>
              <a:gd name="connsiteX2" fmla="*/ 1874519 w 1874520"/>
              <a:gd name="connsiteY2" fmla="*/ 4119470 h 4119470"/>
              <a:gd name="connsiteX3" fmla="*/ 0 w 1874520"/>
              <a:gd name="connsiteY3" fmla="*/ 4119470 h 4119470"/>
              <a:gd name="connsiteX4" fmla="*/ 0 w 1874520"/>
              <a:gd name="connsiteY4" fmla="*/ 937260 h 4119470"/>
              <a:gd name="connsiteX5" fmla="*/ 937260 w 1874520"/>
              <a:gd name="connsiteY5" fmla="*/ 0 h 4119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520" h="4119470">
                <a:moveTo>
                  <a:pt x="937260" y="0"/>
                </a:moveTo>
                <a:cubicBezTo>
                  <a:pt x="1454894" y="0"/>
                  <a:pt x="1874520" y="419626"/>
                  <a:pt x="1874520" y="937260"/>
                </a:cubicBezTo>
                <a:lnTo>
                  <a:pt x="1874519" y="4119470"/>
                </a:lnTo>
                <a:lnTo>
                  <a:pt x="0" y="4119470"/>
                </a:lnTo>
                <a:lnTo>
                  <a:pt x="0" y="937260"/>
                </a:lnTo>
                <a:cubicBezTo>
                  <a:pt x="0" y="419626"/>
                  <a:pt x="419626" y="0"/>
                  <a:pt x="937260" y="0"/>
                </a:cubicBezTo>
                <a:close/>
              </a:path>
            </a:pathLst>
          </a:custGeom>
          <a:ln w="12700">
            <a:solidFill>
              <a:schemeClr val="tx1"/>
            </a:solidFill>
          </a:ln>
        </p:spPr>
        <p:txBody>
          <a:bodyPr wrap="square" anchor="ctr">
            <a:noAutofit/>
          </a:bodyPr>
          <a:lstStyle>
            <a:lvl1pPr marL="0" indent="0" algn="ctr">
              <a:buNone/>
              <a:defRPr sz="1400"/>
            </a:lvl1pPr>
          </a:lstStyle>
          <a:p>
            <a:r>
              <a:rPr lang="en-US"/>
              <a:t>Click icon to add picture</a:t>
            </a:r>
            <a:endParaRPr lang="en-US" dirty="0"/>
          </a:p>
        </p:txBody>
      </p:sp>
      <p:sp>
        <p:nvSpPr>
          <p:cNvPr id="20" name="Picture Placeholder 19">
            <a:extLst>
              <a:ext uri="{FF2B5EF4-FFF2-40B4-BE49-F238E27FC236}">
                <a16:creationId xmlns:a16="http://schemas.microsoft.com/office/drawing/2014/main" id="{59BA7C64-D6D8-47D4-38A4-3247DC70F1FF}"/>
              </a:ext>
            </a:extLst>
          </p:cNvPr>
          <p:cNvSpPr>
            <a:spLocks noGrp="1"/>
          </p:cNvSpPr>
          <p:nvPr>
            <p:ph type="pic" sz="quarter" idx="15"/>
          </p:nvPr>
        </p:nvSpPr>
        <p:spPr>
          <a:xfrm>
            <a:off x="9552998" y="832103"/>
            <a:ext cx="1874520" cy="5193793"/>
          </a:xfrm>
          <a:custGeom>
            <a:avLst/>
            <a:gdLst>
              <a:gd name="connsiteX0" fmla="*/ 937260 w 1874520"/>
              <a:gd name="connsiteY0" fmla="*/ 0 h 5193793"/>
              <a:gd name="connsiteX1" fmla="*/ 1874520 w 1874520"/>
              <a:gd name="connsiteY1" fmla="*/ 937260 h 5193793"/>
              <a:gd name="connsiteX2" fmla="*/ 1874519 w 1874520"/>
              <a:gd name="connsiteY2" fmla="*/ 4256533 h 5193793"/>
              <a:gd name="connsiteX3" fmla="*/ 937259 w 1874520"/>
              <a:gd name="connsiteY3" fmla="*/ 5193793 h 5193793"/>
              <a:gd name="connsiteX4" fmla="*/ 937260 w 1874520"/>
              <a:gd name="connsiteY4" fmla="*/ 5193792 h 5193793"/>
              <a:gd name="connsiteX5" fmla="*/ 0 w 1874520"/>
              <a:gd name="connsiteY5" fmla="*/ 4256532 h 5193793"/>
              <a:gd name="connsiteX6" fmla="*/ 0 w 1874520"/>
              <a:gd name="connsiteY6" fmla="*/ 937260 h 5193793"/>
              <a:gd name="connsiteX7" fmla="*/ 937260 w 1874520"/>
              <a:gd name="connsiteY7" fmla="*/ 0 h 5193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4520" h="5193793">
                <a:moveTo>
                  <a:pt x="937260" y="0"/>
                </a:moveTo>
                <a:cubicBezTo>
                  <a:pt x="1454894" y="0"/>
                  <a:pt x="1874520" y="419626"/>
                  <a:pt x="1874520" y="937260"/>
                </a:cubicBezTo>
                <a:cubicBezTo>
                  <a:pt x="1874520" y="2043684"/>
                  <a:pt x="1874519" y="3150109"/>
                  <a:pt x="1874519" y="4256533"/>
                </a:cubicBezTo>
                <a:cubicBezTo>
                  <a:pt x="1874519" y="4774167"/>
                  <a:pt x="1454893" y="5193793"/>
                  <a:pt x="937259" y="5193793"/>
                </a:cubicBezTo>
                <a:lnTo>
                  <a:pt x="937260" y="5193792"/>
                </a:lnTo>
                <a:cubicBezTo>
                  <a:pt x="419626" y="5193792"/>
                  <a:pt x="0" y="4774166"/>
                  <a:pt x="0" y="4256532"/>
                </a:cubicBezTo>
                <a:lnTo>
                  <a:pt x="0" y="937260"/>
                </a:lnTo>
                <a:cubicBezTo>
                  <a:pt x="0" y="419626"/>
                  <a:pt x="419626" y="0"/>
                  <a:pt x="937260" y="0"/>
                </a:cubicBezTo>
                <a:close/>
              </a:path>
            </a:pathLst>
          </a:custGeom>
          <a:ln w="12700">
            <a:solidFill>
              <a:schemeClr val="tx1"/>
            </a:solidFill>
          </a:ln>
        </p:spPr>
        <p:txBody>
          <a:bodyPr vert="horz" wrap="square" lIns="91440" tIns="45720" rIns="91440" bIns="45720" rtlCol="0" anchor="ctr">
            <a:noAutofit/>
          </a:bodyPr>
          <a:lstStyle>
            <a:lvl1pPr>
              <a:defRPr lang="en-US" sz="1400"/>
            </a:lvl1pPr>
          </a:lstStyle>
          <a:p>
            <a:pPr marL="0" lvl="0" indent="0" algn="ctr">
              <a:buNone/>
            </a:pPr>
            <a:r>
              <a:rPr lang="en-US"/>
              <a:t>Click icon to add picture</a:t>
            </a:r>
            <a:endParaRPr lang="en-US" dirty="0"/>
          </a:p>
        </p:txBody>
      </p:sp>
    </p:spTree>
    <p:extLst>
      <p:ext uri="{BB962C8B-B14F-4D97-AF65-F5344CB8AC3E}">
        <p14:creationId xmlns:p14="http://schemas.microsoft.com/office/powerpoint/2010/main" val="88758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D4A631-0C9D-1751-49E2-ED23EE2FD54C}"/>
              </a:ext>
            </a:extLst>
          </p:cNvPr>
          <p:cNvSpPr/>
          <p:nvPr userDrawn="1"/>
        </p:nvSpPr>
        <p:spPr>
          <a:xfrm>
            <a:off x="1434154" y="5224465"/>
            <a:ext cx="9323693" cy="648464"/>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7DAFD34-8B3E-5999-6911-7AF71ADD2545}"/>
              </a:ext>
            </a:extLst>
          </p:cNvPr>
          <p:cNvSpPr/>
          <p:nvPr userDrawn="1"/>
        </p:nvSpPr>
        <p:spPr>
          <a:xfrm>
            <a:off x="1434154" y="1889355"/>
            <a:ext cx="9323693" cy="2939463"/>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A63CAF35-A996-EB2E-4006-C3C9CE8BFE1A}"/>
              </a:ext>
            </a:extLst>
          </p:cNvPr>
          <p:cNvSpPr>
            <a:spLocks noGrp="1"/>
          </p:cNvSpPr>
          <p:nvPr>
            <p:ph type="pic" sz="quarter" idx="13"/>
          </p:nvPr>
        </p:nvSpPr>
        <p:spPr>
          <a:xfrm>
            <a:off x="0" y="0"/>
            <a:ext cx="12192000" cy="6858000"/>
          </a:xfrm>
          <a:custGeom>
            <a:avLst/>
            <a:gdLst>
              <a:gd name="connsiteX0" fmla="*/ 1434154 w 12192000"/>
              <a:gd name="connsiteY0" fmla="*/ 5224465 h 6858000"/>
              <a:gd name="connsiteX1" fmla="*/ 1434154 w 12192000"/>
              <a:gd name="connsiteY1" fmla="*/ 5872929 h 6858000"/>
              <a:gd name="connsiteX2" fmla="*/ 10757847 w 12192000"/>
              <a:gd name="connsiteY2" fmla="*/ 5872929 h 6858000"/>
              <a:gd name="connsiteX3" fmla="*/ 10757847 w 12192000"/>
              <a:gd name="connsiteY3" fmla="*/ 5224465 h 6858000"/>
              <a:gd name="connsiteX4" fmla="*/ 1434154 w 12192000"/>
              <a:gd name="connsiteY4" fmla="*/ 1889355 h 6858000"/>
              <a:gd name="connsiteX5" fmla="*/ 1434154 w 12192000"/>
              <a:gd name="connsiteY5" fmla="*/ 4828818 h 6858000"/>
              <a:gd name="connsiteX6" fmla="*/ 10757847 w 12192000"/>
              <a:gd name="connsiteY6" fmla="*/ 4828818 h 6858000"/>
              <a:gd name="connsiteX7" fmla="*/ 10757847 w 12192000"/>
              <a:gd name="connsiteY7" fmla="*/ 1889355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434154" y="5224465"/>
                </a:moveTo>
                <a:lnTo>
                  <a:pt x="1434154" y="5872929"/>
                </a:lnTo>
                <a:lnTo>
                  <a:pt x="10757847" y="5872929"/>
                </a:lnTo>
                <a:lnTo>
                  <a:pt x="10757847" y="5224465"/>
                </a:lnTo>
                <a:close/>
                <a:moveTo>
                  <a:pt x="1434154" y="1889355"/>
                </a:moveTo>
                <a:lnTo>
                  <a:pt x="1434154" y="4828818"/>
                </a:lnTo>
                <a:lnTo>
                  <a:pt x="10757847" y="4828818"/>
                </a:lnTo>
                <a:lnTo>
                  <a:pt x="10757847" y="1889355"/>
                </a:lnTo>
                <a:close/>
                <a:moveTo>
                  <a:pt x="0" y="0"/>
                </a:moveTo>
                <a:lnTo>
                  <a:pt x="12192000" y="0"/>
                </a:lnTo>
                <a:lnTo>
                  <a:pt x="12192000" y="6858000"/>
                </a:lnTo>
                <a:lnTo>
                  <a:pt x="0" y="6858000"/>
                </a:lnTo>
                <a:close/>
              </a:path>
            </a:pathLst>
          </a:custGeom>
        </p:spPr>
        <p:txBody>
          <a:bodyPr wrap="square">
            <a:noAutofit/>
          </a:bodyPr>
          <a:lstStyle>
            <a:lvl1pPr marL="0" indent="0" algn="ctr">
              <a:buNone/>
              <a:defRPr sz="1600"/>
            </a:lvl1p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F8390130-2A06-F9EE-2060-953B27394103}"/>
              </a:ext>
            </a:extLst>
          </p:cNvPr>
          <p:cNvCxnSpPr>
            <a:cxnSpLocks/>
          </p:cNvCxnSpPr>
          <p:nvPr userDrawn="1"/>
        </p:nvCxnSpPr>
        <p:spPr>
          <a:xfrm>
            <a:off x="1789176" y="5562197"/>
            <a:ext cx="86136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BAFF85-BA63-AEEF-8DF0-E072A51970BC}"/>
              </a:ext>
            </a:extLst>
          </p:cNvPr>
          <p:cNvSpPr>
            <a:spLocks noGrp="1"/>
          </p:cNvSpPr>
          <p:nvPr>
            <p:ph type="body" idx="1"/>
          </p:nvPr>
        </p:nvSpPr>
        <p:spPr>
          <a:xfrm>
            <a:off x="3960876" y="5294376"/>
            <a:ext cx="4270248" cy="521208"/>
          </a:xfrm>
          <a:solidFill>
            <a:schemeClr val="accent4"/>
          </a:solidFill>
        </p:spPr>
        <p:txBody>
          <a:bodyPr anchor="ct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Rectangle 16">
            <a:extLst>
              <a:ext uri="{FF2B5EF4-FFF2-40B4-BE49-F238E27FC236}">
                <a16:creationId xmlns:a16="http://schemas.microsoft.com/office/drawing/2014/main" id="{653C8BA8-2082-EEAD-7670-E3C6FB475885}"/>
              </a:ext>
            </a:extLst>
          </p:cNvPr>
          <p:cNvSpPr/>
          <p:nvPr userDrawn="1"/>
        </p:nvSpPr>
        <p:spPr>
          <a:xfrm>
            <a:off x="1789904" y="2246555"/>
            <a:ext cx="8612192" cy="222506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FD5EC2-0037-064B-0676-7354391A90B4}"/>
              </a:ext>
            </a:extLst>
          </p:cNvPr>
          <p:cNvSpPr>
            <a:spLocks noGrp="1"/>
          </p:cNvSpPr>
          <p:nvPr>
            <p:ph type="title"/>
          </p:nvPr>
        </p:nvSpPr>
        <p:spPr>
          <a:xfrm>
            <a:off x="2077212" y="2871216"/>
            <a:ext cx="8037576" cy="932688"/>
          </a:xfrm>
        </p:spPr>
        <p:txBody>
          <a:bodyPr anchor="b"/>
          <a:lstStyle>
            <a:lvl1pPr>
              <a:defRPr sz="5400"/>
            </a:lvl1pPr>
          </a:lstStyle>
          <a:p>
            <a:r>
              <a:rPr lang="en-US"/>
              <a:t>Click to edit Master title style</a:t>
            </a:r>
            <a:endParaRPr lang="en-US" dirty="0"/>
          </a:p>
        </p:txBody>
      </p:sp>
    </p:spTree>
    <p:extLst>
      <p:ext uri="{BB962C8B-B14F-4D97-AF65-F5344CB8AC3E}">
        <p14:creationId xmlns:p14="http://schemas.microsoft.com/office/powerpoint/2010/main" val="3186015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A28A3-0265-DBB1-7405-7BC7B8DB42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CE2CCA-57E1-3CD5-CB3A-4E88546B59FA}"/>
              </a:ext>
            </a:extLst>
          </p:cNvPr>
          <p:cNvSpPr>
            <a:spLocks noGrp="1"/>
          </p:cNvSpPr>
          <p:nvPr>
            <p:ph idx="1"/>
          </p:nvPr>
        </p:nvSpPr>
        <p:spPr>
          <a:xfrm>
            <a:off x="731520" y="1947672"/>
            <a:ext cx="10716768" cy="4096512"/>
          </a:xfrm>
        </p:spPr>
        <p:txBody>
          <a:bodyPr/>
          <a:lstStyle>
            <a:lvl1pPr marL="228600" indent="-228600">
              <a:buFont typeface="Courier New" panose="02070309020205020404" pitchFamily="49" charset="0"/>
              <a:buChar char="o"/>
              <a:defRPr sz="1400"/>
            </a:lvl1pPr>
            <a:lvl2pPr marL="685800" indent="-228600">
              <a:buFont typeface="Courier New" panose="02070309020205020404" pitchFamily="49" charset="0"/>
              <a:buChar char="o"/>
              <a:defRPr sz="1400"/>
            </a:lvl2pPr>
            <a:lvl3pPr marL="1143000" indent="-228600">
              <a:buFont typeface="Courier New" panose="02070309020205020404" pitchFamily="49" charset="0"/>
              <a:buChar char="o"/>
              <a:defRPr sz="1400"/>
            </a:lvl3pPr>
            <a:lvl4pPr marL="1600200" indent="-228600">
              <a:buFont typeface="Courier New" panose="02070309020205020404" pitchFamily="49" charset="0"/>
              <a:buChar char="o"/>
              <a:defRPr sz="1400"/>
            </a:lvl4pPr>
            <a:lvl5pPr marL="2114550" indent="-228600">
              <a:buFont typeface="Courier New" panose="02070309020205020404" pitchFamily="49" charset="0"/>
              <a:buChar char="o"/>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49FE8BE-7037-989B-BA01-91002FC5ECF9}"/>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a16="http://schemas.microsoft.com/office/drawing/2014/main" id="{BD780E78-63C6-D063-2A9D-4D3E8591DB30}"/>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5C2C2DEF-D85A-9741-CC7E-70E77DA6A0BE}"/>
              </a:ext>
            </a:extLst>
          </p:cNvPr>
          <p:cNvSpPr>
            <a:spLocks noGrp="1"/>
          </p:cNvSpPr>
          <p:nvPr>
            <p:ph type="sldNum" sz="quarter" idx="12"/>
          </p:nvPr>
        </p:nvSpPr>
        <p:spPr/>
        <p:txBody>
          <a:bodyPr/>
          <a:lstStyle/>
          <a:p>
            <a:fld id="{B776CE9F-4BD8-A748-847B-B97BB3C5BACA}" type="slidenum">
              <a:rPr lang="en-US" smtClean="0"/>
              <a:t>‹#›</a:t>
            </a:fld>
            <a:endParaRPr lang="en-US" dirty="0"/>
          </a:p>
        </p:txBody>
      </p:sp>
    </p:spTree>
    <p:extLst>
      <p:ext uri="{BB962C8B-B14F-4D97-AF65-F5344CB8AC3E}">
        <p14:creationId xmlns:p14="http://schemas.microsoft.com/office/powerpoint/2010/main" val="3375046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DD7715A-A9D6-1D99-DFAC-6777A5F9734C}"/>
              </a:ext>
            </a:extLst>
          </p:cNvPr>
          <p:cNvCxnSpPr>
            <a:cxnSpLocks/>
          </p:cNvCxnSpPr>
          <p:nvPr userDrawn="1"/>
        </p:nvCxnSpPr>
        <p:spPr>
          <a:xfrm>
            <a:off x="590550" y="5252949"/>
            <a:ext cx="1101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1CA92112-F2CD-2349-A469-434C3582A131}"/>
              </a:ext>
            </a:extLst>
          </p:cNvPr>
          <p:cNvSpPr>
            <a:spLocks noGrp="1"/>
          </p:cNvSpPr>
          <p:nvPr>
            <p:ph type="pic" sz="quarter" idx="11"/>
          </p:nvPr>
        </p:nvSpPr>
        <p:spPr>
          <a:xfrm>
            <a:off x="10902696" y="0"/>
            <a:ext cx="1289304" cy="6857999"/>
          </a:xfrm>
          <a:custGeom>
            <a:avLst/>
            <a:gdLst>
              <a:gd name="connsiteX0" fmla="*/ 0 w 1289304"/>
              <a:gd name="connsiteY0" fmla="*/ 0 h 6857999"/>
              <a:gd name="connsiteX1" fmla="*/ 1289304 w 1289304"/>
              <a:gd name="connsiteY1" fmla="*/ 0 h 6857999"/>
              <a:gd name="connsiteX2" fmla="*/ 1289304 w 1289304"/>
              <a:gd name="connsiteY2" fmla="*/ 6857999 h 6857999"/>
              <a:gd name="connsiteX3" fmla="*/ 0 w 1289304"/>
              <a:gd name="connsiteY3" fmla="*/ 6857999 h 6857999"/>
              <a:gd name="connsiteX4" fmla="*/ 0 w 1289304"/>
              <a:gd name="connsiteY4" fmla="*/ 6013338 h 6857999"/>
              <a:gd name="connsiteX5" fmla="*/ 49800 w 1289304"/>
              <a:gd name="connsiteY5" fmla="*/ 5989348 h 6857999"/>
              <a:gd name="connsiteX6" fmla="*/ 885349 w 1289304"/>
              <a:gd name="connsiteY6" fmla="*/ 4585477 h 6857999"/>
              <a:gd name="connsiteX7" fmla="*/ 49800 w 1289304"/>
              <a:gd name="connsiteY7" fmla="*/ 3181606 h 6857999"/>
              <a:gd name="connsiteX8" fmla="*/ 0 w 1289304"/>
              <a:gd name="connsiteY8" fmla="*/ 31576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9304" h="6857999">
                <a:moveTo>
                  <a:pt x="0" y="0"/>
                </a:moveTo>
                <a:lnTo>
                  <a:pt x="1289304" y="0"/>
                </a:lnTo>
                <a:lnTo>
                  <a:pt x="1289304" y="6857999"/>
                </a:lnTo>
                <a:lnTo>
                  <a:pt x="0" y="6857999"/>
                </a:lnTo>
                <a:lnTo>
                  <a:pt x="0" y="6013338"/>
                </a:lnTo>
                <a:lnTo>
                  <a:pt x="49800" y="5989348"/>
                </a:lnTo>
                <a:cubicBezTo>
                  <a:pt x="547491" y="5718986"/>
                  <a:pt x="885349" y="5191687"/>
                  <a:pt x="885349" y="4585477"/>
                </a:cubicBezTo>
                <a:cubicBezTo>
                  <a:pt x="885349" y="3979267"/>
                  <a:pt x="547491" y="3451968"/>
                  <a:pt x="49800" y="3181606"/>
                </a:cubicBezTo>
                <a:lnTo>
                  <a:pt x="0" y="3157616"/>
                </a:lnTo>
                <a:close/>
              </a:path>
            </a:pathLst>
          </a:custGeom>
        </p:spPr>
        <p:txBody>
          <a:bodyPr wrap="square" anchor="ctr">
            <a:noAutofit/>
          </a:bodyPr>
          <a:lstStyle>
            <a:lvl1pPr marL="0" indent="0" algn="ctr">
              <a:buNone/>
              <a:defRPr sz="1600"/>
            </a:lvl1pPr>
          </a:lstStyle>
          <a:p>
            <a:r>
              <a:rPr lang="en-US"/>
              <a:t>Click icon to add picture</a:t>
            </a:r>
            <a:endParaRPr lang="en-US" dirty="0"/>
          </a:p>
        </p:txBody>
      </p:sp>
      <p:sp>
        <p:nvSpPr>
          <p:cNvPr id="2" name="Title 1">
            <a:extLst>
              <a:ext uri="{FF2B5EF4-FFF2-40B4-BE49-F238E27FC236}">
                <a16:creationId xmlns:a16="http://schemas.microsoft.com/office/drawing/2014/main" id="{131D4E4F-FFC8-081B-876A-5F0DB01B24C7}"/>
              </a:ext>
            </a:extLst>
          </p:cNvPr>
          <p:cNvSpPr>
            <a:spLocks noGrp="1"/>
          </p:cNvSpPr>
          <p:nvPr>
            <p:ph type="title"/>
          </p:nvPr>
        </p:nvSpPr>
        <p:spPr>
          <a:xfrm>
            <a:off x="448056" y="877824"/>
            <a:ext cx="8046720" cy="3721608"/>
          </a:xfrm>
        </p:spPr>
        <p:txBody>
          <a:bodyPr/>
          <a:lstStyle>
            <a:lvl1pPr algn="l">
              <a:lnSpc>
                <a:spcPct val="100000"/>
              </a:lnSpc>
              <a:defRPr/>
            </a:lvl1pPr>
          </a:lstStyle>
          <a:p>
            <a:r>
              <a:rPr lang="en-US"/>
              <a:t>Click to edit Master title style</a:t>
            </a:r>
            <a:endParaRPr lang="en-US" dirty="0"/>
          </a:p>
        </p:txBody>
      </p:sp>
      <p:sp>
        <p:nvSpPr>
          <p:cNvPr id="5" name="Oval 4">
            <a:extLst>
              <a:ext uri="{FF2B5EF4-FFF2-40B4-BE49-F238E27FC236}">
                <a16:creationId xmlns:a16="http://schemas.microsoft.com/office/drawing/2014/main" id="{CB6213F1-CBAB-52BD-793A-9A2FD828EF80}"/>
              </a:ext>
            </a:extLst>
          </p:cNvPr>
          <p:cNvSpPr/>
          <p:nvPr userDrawn="1"/>
        </p:nvSpPr>
        <p:spPr>
          <a:xfrm>
            <a:off x="8594909" y="2988909"/>
            <a:ext cx="3193136" cy="3193136"/>
          </a:xfrm>
          <a:prstGeom prst="ellipse">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Picture Placeholder 19">
            <a:extLst>
              <a:ext uri="{FF2B5EF4-FFF2-40B4-BE49-F238E27FC236}">
                <a16:creationId xmlns:a16="http://schemas.microsoft.com/office/drawing/2014/main" id="{1B5DE1F7-9A8F-6381-6E57-67C4979D2978}"/>
              </a:ext>
            </a:extLst>
          </p:cNvPr>
          <p:cNvSpPr>
            <a:spLocks noGrp="1"/>
          </p:cNvSpPr>
          <p:nvPr>
            <p:ph type="pic" sz="quarter" idx="12"/>
          </p:nvPr>
        </p:nvSpPr>
        <p:spPr>
          <a:xfrm>
            <a:off x="8774157" y="3168157"/>
            <a:ext cx="2834640" cy="2834640"/>
          </a:xfrm>
          <a:custGeom>
            <a:avLst/>
            <a:gdLst>
              <a:gd name="connsiteX0" fmla="*/ 1545336 w 3090672"/>
              <a:gd name="connsiteY0" fmla="*/ 0 h 3090672"/>
              <a:gd name="connsiteX1" fmla="*/ 3090672 w 3090672"/>
              <a:gd name="connsiteY1" fmla="*/ 1545336 h 3090672"/>
              <a:gd name="connsiteX2" fmla="*/ 1545336 w 3090672"/>
              <a:gd name="connsiteY2" fmla="*/ 3090672 h 3090672"/>
              <a:gd name="connsiteX3" fmla="*/ 0 w 3090672"/>
              <a:gd name="connsiteY3" fmla="*/ 1545336 h 3090672"/>
              <a:gd name="connsiteX4" fmla="*/ 1545336 w 3090672"/>
              <a:gd name="connsiteY4" fmla="*/ 0 h 309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0672" h="3090672">
                <a:moveTo>
                  <a:pt x="1545336" y="0"/>
                </a:moveTo>
                <a:cubicBezTo>
                  <a:pt x="2398802" y="0"/>
                  <a:pt x="3090672" y="691870"/>
                  <a:pt x="3090672" y="1545336"/>
                </a:cubicBezTo>
                <a:cubicBezTo>
                  <a:pt x="3090672" y="2398802"/>
                  <a:pt x="2398802" y="3090672"/>
                  <a:pt x="1545336" y="3090672"/>
                </a:cubicBezTo>
                <a:cubicBezTo>
                  <a:pt x="691870" y="3090672"/>
                  <a:pt x="0" y="2398802"/>
                  <a:pt x="0" y="1545336"/>
                </a:cubicBezTo>
                <a:cubicBezTo>
                  <a:pt x="0" y="691870"/>
                  <a:pt x="691870" y="0"/>
                  <a:pt x="1545336" y="0"/>
                </a:cubicBezTo>
                <a:close/>
              </a:path>
            </a:pathLst>
          </a:custGeom>
          <a:ln>
            <a:solidFill>
              <a:schemeClr val="tx1"/>
            </a:solidFill>
          </a:ln>
        </p:spPr>
        <p:txBody>
          <a:bodyPr wrap="square" anchor="ctr">
            <a:noAutofit/>
          </a:bodyPr>
          <a:lstStyle>
            <a:lvl1pPr marL="0" indent="0" algn="ctr">
              <a:buNone/>
              <a:defRPr sz="1600"/>
            </a:lvl1pPr>
          </a:lstStyle>
          <a:p>
            <a:r>
              <a:rPr lang="en-US"/>
              <a:t>Click icon to add picture</a:t>
            </a:r>
            <a:endParaRPr lang="en-US" dirty="0"/>
          </a:p>
        </p:txBody>
      </p:sp>
      <p:sp>
        <p:nvSpPr>
          <p:cNvPr id="7" name="Subtitle 2">
            <a:extLst>
              <a:ext uri="{FF2B5EF4-FFF2-40B4-BE49-F238E27FC236}">
                <a16:creationId xmlns:a16="http://schemas.microsoft.com/office/drawing/2014/main" id="{7739B4AC-0C9E-671F-73C8-DA165ED67022}"/>
              </a:ext>
            </a:extLst>
          </p:cNvPr>
          <p:cNvSpPr>
            <a:spLocks noGrp="1"/>
          </p:cNvSpPr>
          <p:nvPr>
            <p:ph type="subTitle" idx="1"/>
          </p:nvPr>
        </p:nvSpPr>
        <p:spPr>
          <a:xfrm>
            <a:off x="484632" y="4645152"/>
            <a:ext cx="2944368" cy="402336"/>
          </a:xfrm>
          <a:solidFill>
            <a:schemeClr val="accent4"/>
          </a:solidFill>
        </p:spPr>
        <p:txBody>
          <a:bodyPr>
            <a:no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4493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8801671-5354-25B9-AE33-6658E5653412}"/>
              </a:ext>
            </a:extLst>
          </p:cNvPr>
          <p:cNvSpPr>
            <a:spLocks noGrp="1"/>
          </p:cNvSpPr>
          <p:nvPr>
            <p:ph type="pic" sz="quarter" idx="13"/>
          </p:nvPr>
        </p:nvSpPr>
        <p:spPr>
          <a:xfrm>
            <a:off x="-19050" y="2078597"/>
            <a:ext cx="12188952" cy="2130552"/>
          </a:xfrm>
          <a:custGeom>
            <a:avLst/>
            <a:gdLst>
              <a:gd name="connsiteX0" fmla="*/ 0 w 12188952"/>
              <a:gd name="connsiteY0" fmla="*/ 0 h 2130552"/>
              <a:gd name="connsiteX1" fmla="*/ 12188952 w 12188952"/>
              <a:gd name="connsiteY1" fmla="*/ 0 h 2130552"/>
              <a:gd name="connsiteX2" fmla="*/ 12188952 w 12188952"/>
              <a:gd name="connsiteY2" fmla="*/ 2130552 h 2130552"/>
              <a:gd name="connsiteX3" fmla="*/ 11609690 w 12188952"/>
              <a:gd name="connsiteY3" fmla="*/ 2130552 h 2130552"/>
              <a:gd name="connsiteX4" fmla="*/ 11609690 w 12188952"/>
              <a:gd name="connsiteY4" fmla="*/ 303706 h 2130552"/>
              <a:gd name="connsiteX5" fmla="*/ 9232250 w 12188952"/>
              <a:gd name="connsiteY5" fmla="*/ 303706 h 2130552"/>
              <a:gd name="connsiteX6" fmla="*/ 9232250 w 12188952"/>
              <a:gd name="connsiteY6" fmla="*/ 2130552 h 2130552"/>
              <a:gd name="connsiteX7" fmla="*/ 8737338 w 12188952"/>
              <a:gd name="connsiteY7" fmla="*/ 2130552 h 2130552"/>
              <a:gd name="connsiteX8" fmla="*/ 8737338 w 12188952"/>
              <a:gd name="connsiteY8" fmla="*/ 319204 h 2130552"/>
              <a:gd name="connsiteX9" fmla="*/ 8737338 w 12188952"/>
              <a:gd name="connsiteY9" fmla="*/ 303706 h 2130552"/>
              <a:gd name="connsiteX10" fmla="*/ 6359898 w 12188952"/>
              <a:gd name="connsiteY10" fmla="*/ 303706 h 2130552"/>
              <a:gd name="connsiteX11" fmla="*/ 6359898 w 12188952"/>
              <a:gd name="connsiteY11" fmla="*/ 319204 h 2130552"/>
              <a:gd name="connsiteX12" fmla="*/ 6359898 w 12188952"/>
              <a:gd name="connsiteY12" fmla="*/ 2130552 h 2130552"/>
              <a:gd name="connsiteX13" fmla="*/ 5864985 w 12188952"/>
              <a:gd name="connsiteY13" fmla="*/ 2130552 h 2130552"/>
              <a:gd name="connsiteX14" fmla="*/ 5864985 w 12188952"/>
              <a:gd name="connsiteY14" fmla="*/ 314038 h 2130552"/>
              <a:gd name="connsiteX15" fmla="*/ 5864985 w 12188952"/>
              <a:gd name="connsiteY15" fmla="*/ 303706 h 2130552"/>
              <a:gd name="connsiteX16" fmla="*/ 3487545 w 12188952"/>
              <a:gd name="connsiteY16" fmla="*/ 303706 h 2130552"/>
              <a:gd name="connsiteX17" fmla="*/ 3487545 w 12188952"/>
              <a:gd name="connsiteY17" fmla="*/ 314038 h 2130552"/>
              <a:gd name="connsiteX18" fmla="*/ 3487545 w 12188952"/>
              <a:gd name="connsiteY18" fmla="*/ 2130552 h 2130552"/>
              <a:gd name="connsiteX19" fmla="*/ 2992632 w 12188952"/>
              <a:gd name="connsiteY19" fmla="*/ 2130552 h 2130552"/>
              <a:gd name="connsiteX20" fmla="*/ 2992632 w 12188952"/>
              <a:gd name="connsiteY20" fmla="*/ 308872 h 2130552"/>
              <a:gd name="connsiteX21" fmla="*/ 615192 w 12188952"/>
              <a:gd name="connsiteY21" fmla="*/ 308872 h 2130552"/>
              <a:gd name="connsiteX22" fmla="*/ 615192 w 12188952"/>
              <a:gd name="connsiteY22" fmla="*/ 2130552 h 2130552"/>
              <a:gd name="connsiteX23" fmla="*/ 0 w 12188952"/>
              <a:gd name="connsiteY23" fmla="*/ 2130552 h 213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88952" h="2130552">
                <a:moveTo>
                  <a:pt x="0" y="0"/>
                </a:moveTo>
                <a:lnTo>
                  <a:pt x="12188952" y="0"/>
                </a:lnTo>
                <a:lnTo>
                  <a:pt x="12188952" y="2130552"/>
                </a:lnTo>
                <a:lnTo>
                  <a:pt x="11609690" y="2130552"/>
                </a:lnTo>
                <a:lnTo>
                  <a:pt x="11609690" y="303706"/>
                </a:lnTo>
                <a:lnTo>
                  <a:pt x="9232250" y="303706"/>
                </a:lnTo>
                <a:lnTo>
                  <a:pt x="9232250" y="2130552"/>
                </a:lnTo>
                <a:lnTo>
                  <a:pt x="8737338" y="2130552"/>
                </a:lnTo>
                <a:lnTo>
                  <a:pt x="8737338" y="319204"/>
                </a:lnTo>
                <a:lnTo>
                  <a:pt x="8737338" y="303706"/>
                </a:lnTo>
                <a:lnTo>
                  <a:pt x="6359898" y="303706"/>
                </a:lnTo>
                <a:lnTo>
                  <a:pt x="6359898" y="319204"/>
                </a:lnTo>
                <a:lnTo>
                  <a:pt x="6359898" y="2130552"/>
                </a:lnTo>
                <a:lnTo>
                  <a:pt x="5864985" y="2130552"/>
                </a:lnTo>
                <a:lnTo>
                  <a:pt x="5864985" y="314038"/>
                </a:lnTo>
                <a:lnTo>
                  <a:pt x="5864985" y="303706"/>
                </a:lnTo>
                <a:lnTo>
                  <a:pt x="3487545" y="303706"/>
                </a:lnTo>
                <a:lnTo>
                  <a:pt x="3487545" y="314038"/>
                </a:lnTo>
                <a:lnTo>
                  <a:pt x="3487545" y="2130552"/>
                </a:lnTo>
                <a:lnTo>
                  <a:pt x="2992632" y="2130552"/>
                </a:lnTo>
                <a:lnTo>
                  <a:pt x="2992632" y="308872"/>
                </a:lnTo>
                <a:lnTo>
                  <a:pt x="615192" y="308872"/>
                </a:lnTo>
                <a:lnTo>
                  <a:pt x="615192" y="2130552"/>
                </a:lnTo>
                <a:lnTo>
                  <a:pt x="0" y="2130552"/>
                </a:lnTo>
                <a:close/>
              </a:path>
            </a:pathLst>
          </a:custGeom>
        </p:spPr>
        <p:txBody>
          <a:bodyPr wrap="square">
            <a:noAutofit/>
          </a:bodyPr>
          <a:lstStyle>
            <a:lvl1pPr marL="0" indent="0" algn="ctr">
              <a:buNone/>
              <a:defRPr sz="1800"/>
            </a:lvl1pPr>
          </a:lstStyle>
          <a:p>
            <a:r>
              <a:rPr lang="en-US"/>
              <a:t>Click icon to add picture</a:t>
            </a:r>
            <a:endParaRPr lang="en-US" dirty="0"/>
          </a:p>
        </p:txBody>
      </p:sp>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a:xfrm>
            <a:off x="585216" y="548640"/>
            <a:ext cx="11000232" cy="713232"/>
          </a:xfrm>
        </p:spPr>
        <p:txBody>
          <a:bodyPr lIns="91440" tIns="45720" rIns="91440" bIns="45720"/>
          <a:lstStyle/>
          <a:p>
            <a:r>
              <a:rPr lang="en-US"/>
              <a:t>Click to edit Master title style</a:t>
            </a:r>
          </a:p>
        </p:txBody>
      </p:sp>
      <p:sp>
        <p:nvSpPr>
          <p:cNvPr id="3" name="Date Placeholder 2">
            <a:extLst>
              <a:ext uri="{FF2B5EF4-FFF2-40B4-BE49-F238E27FC236}">
                <a16:creationId xmlns:a16="http://schemas.microsoft.com/office/drawing/2014/main" id="{F8A0642D-F9B7-ABDD-56F1-C71B524A7900}"/>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2CF20FC0-560E-9B91-B06D-87FEC1642A37}"/>
              </a:ext>
            </a:extLst>
          </p:cNvPr>
          <p:cNvSpPr>
            <a:spLocks noGrp="1"/>
          </p:cNvSpPr>
          <p:nvPr>
            <p:ph type="sldNum" sz="quarter" idx="11"/>
          </p:nvPr>
        </p:nvSpPr>
        <p:spPr/>
        <p:txBody>
          <a:bodyPr/>
          <a:lstStyle/>
          <a:p>
            <a:fld id="{B776CE9F-4BD8-A748-847B-B97BB3C5BACA}" type="slidenum">
              <a:rPr lang="en-US" smtClean="0"/>
              <a:pPr/>
              <a:t>‹#›</a:t>
            </a:fld>
            <a:endParaRPr lang="en-US" dirty="0"/>
          </a:p>
        </p:txBody>
      </p:sp>
      <p:sp>
        <p:nvSpPr>
          <p:cNvPr id="5" name="Footer Placeholder 4">
            <a:extLst>
              <a:ext uri="{FF2B5EF4-FFF2-40B4-BE49-F238E27FC236}">
                <a16:creationId xmlns:a16="http://schemas.microsoft.com/office/drawing/2014/main" id="{2AD479E1-9472-4ACD-160F-8E0AF3DC343D}"/>
              </a:ext>
            </a:extLst>
          </p:cNvPr>
          <p:cNvSpPr>
            <a:spLocks noGrp="1"/>
          </p:cNvSpPr>
          <p:nvPr>
            <p:ph type="ftr" sz="quarter" idx="12"/>
          </p:nvPr>
        </p:nvSpPr>
        <p:spPr/>
        <p:txBody>
          <a:bodyPr/>
          <a:lstStyle/>
          <a:p>
            <a:r>
              <a:rPr lang="en-US" dirty="0"/>
              <a:t>Presentation title</a:t>
            </a:r>
          </a:p>
        </p:txBody>
      </p:sp>
      <p:sp>
        <p:nvSpPr>
          <p:cNvPr id="14" name="Rectangle 13">
            <a:extLst>
              <a:ext uri="{FF2B5EF4-FFF2-40B4-BE49-F238E27FC236}">
                <a16:creationId xmlns:a16="http://schemas.microsoft.com/office/drawing/2014/main" id="{37CF5505-6B6A-48E5-4975-2D3C5B735E22}"/>
              </a:ext>
            </a:extLst>
          </p:cNvPr>
          <p:cNvSpPr/>
          <p:nvPr userDrawn="1"/>
        </p:nvSpPr>
        <p:spPr>
          <a:xfrm>
            <a:off x="596142"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205CAC1-7E1B-02CD-1894-8E1B2435F15E}"/>
              </a:ext>
            </a:extLst>
          </p:cNvPr>
          <p:cNvSpPr/>
          <p:nvPr userDrawn="1"/>
        </p:nvSpPr>
        <p:spPr>
          <a:xfrm>
            <a:off x="9213200"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AC60B15-4ACB-C28D-352E-000AEA2C5356}"/>
              </a:ext>
            </a:extLst>
          </p:cNvPr>
          <p:cNvSpPr/>
          <p:nvPr userDrawn="1"/>
        </p:nvSpPr>
        <p:spPr>
          <a:xfrm>
            <a:off x="6340848"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9FEE9F7-D771-4EFD-C9C4-3E9D3A7F5EDC}"/>
              </a:ext>
            </a:extLst>
          </p:cNvPr>
          <p:cNvSpPr/>
          <p:nvPr userDrawn="1"/>
        </p:nvSpPr>
        <p:spPr>
          <a:xfrm>
            <a:off x="3468495" y="2382303"/>
            <a:ext cx="2377440" cy="23774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5">
            <a:extLst>
              <a:ext uri="{FF2B5EF4-FFF2-40B4-BE49-F238E27FC236}">
                <a16:creationId xmlns:a16="http://schemas.microsoft.com/office/drawing/2014/main" id="{5D79FB56-06D0-0403-1382-8CC187396650}"/>
              </a:ext>
            </a:extLst>
          </p:cNvPr>
          <p:cNvSpPr>
            <a:spLocks noGrp="1"/>
          </p:cNvSpPr>
          <p:nvPr>
            <p:ph type="pic" sz="quarter" idx="14"/>
          </p:nvPr>
        </p:nvSpPr>
        <p:spPr>
          <a:xfrm>
            <a:off x="838458"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7" name="Picture Placeholder 25">
            <a:extLst>
              <a:ext uri="{FF2B5EF4-FFF2-40B4-BE49-F238E27FC236}">
                <a16:creationId xmlns:a16="http://schemas.microsoft.com/office/drawing/2014/main" id="{761AD9FA-7307-5761-D0BA-429414231D6E}"/>
              </a:ext>
            </a:extLst>
          </p:cNvPr>
          <p:cNvSpPr>
            <a:spLocks noGrp="1"/>
          </p:cNvSpPr>
          <p:nvPr>
            <p:ph type="pic" sz="quarter" idx="15"/>
          </p:nvPr>
        </p:nvSpPr>
        <p:spPr>
          <a:xfrm>
            <a:off x="3710811"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8" name="Picture Placeholder 25">
            <a:extLst>
              <a:ext uri="{FF2B5EF4-FFF2-40B4-BE49-F238E27FC236}">
                <a16:creationId xmlns:a16="http://schemas.microsoft.com/office/drawing/2014/main" id="{E90A1BAD-3EF2-3649-1433-36CC16B0077A}"/>
              </a:ext>
            </a:extLst>
          </p:cNvPr>
          <p:cNvSpPr>
            <a:spLocks noGrp="1"/>
          </p:cNvSpPr>
          <p:nvPr>
            <p:ph type="pic" sz="quarter" idx="16"/>
          </p:nvPr>
        </p:nvSpPr>
        <p:spPr>
          <a:xfrm>
            <a:off x="6583164"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9" name="Picture Placeholder 25">
            <a:extLst>
              <a:ext uri="{FF2B5EF4-FFF2-40B4-BE49-F238E27FC236}">
                <a16:creationId xmlns:a16="http://schemas.microsoft.com/office/drawing/2014/main" id="{29620C04-A949-59BD-DB48-2D9657D56D93}"/>
              </a:ext>
            </a:extLst>
          </p:cNvPr>
          <p:cNvSpPr>
            <a:spLocks noGrp="1"/>
          </p:cNvSpPr>
          <p:nvPr>
            <p:ph type="pic" sz="quarter" idx="17"/>
          </p:nvPr>
        </p:nvSpPr>
        <p:spPr>
          <a:xfrm>
            <a:off x="9455516" y="2624619"/>
            <a:ext cx="1892808" cy="1892808"/>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3F66E54D-8BCB-94BE-96AC-1DF03BC8E380}"/>
              </a:ext>
            </a:extLst>
          </p:cNvPr>
          <p:cNvSpPr>
            <a:spLocks noGrp="1"/>
          </p:cNvSpPr>
          <p:nvPr>
            <p:ph type="body" sz="quarter" idx="18"/>
          </p:nvPr>
        </p:nvSpPr>
        <p:spPr>
          <a:xfrm>
            <a:off x="877696"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8" name="Text Placeholder 6">
            <a:extLst>
              <a:ext uri="{FF2B5EF4-FFF2-40B4-BE49-F238E27FC236}">
                <a16:creationId xmlns:a16="http://schemas.microsoft.com/office/drawing/2014/main" id="{565E13D5-A494-5C7B-7D8B-ACC5A9CC2B38}"/>
              </a:ext>
            </a:extLst>
          </p:cNvPr>
          <p:cNvSpPr>
            <a:spLocks noGrp="1"/>
          </p:cNvSpPr>
          <p:nvPr>
            <p:ph type="body" sz="quarter" idx="19"/>
          </p:nvPr>
        </p:nvSpPr>
        <p:spPr>
          <a:xfrm>
            <a:off x="3715383"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9" name="Text Placeholder 6">
            <a:extLst>
              <a:ext uri="{FF2B5EF4-FFF2-40B4-BE49-F238E27FC236}">
                <a16:creationId xmlns:a16="http://schemas.microsoft.com/office/drawing/2014/main" id="{A5E9E9DB-B904-0E52-F36E-875DEF5561C6}"/>
              </a:ext>
            </a:extLst>
          </p:cNvPr>
          <p:cNvSpPr>
            <a:spLocks noGrp="1"/>
          </p:cNvSpPr>
          <p:nvPr>
            <p:ph type="body" sz="quarter" idx="20"/>
          </p:nvPr>
        </p:nvSpPr>
        <p:spPr>
          <a:xfrm>
            <a:off x="6587736" y="5001768"/>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10" name="Text Placeholder 6">
            <a:extLst>
              <a:ext uri="{FF2B5EF4-FFF2-40B4-BE49-F238E27FC236}">
                <a16:creationId xmlns:a16="http://schemas.microsoft.com/office/drawing/2014/main" id="{0AFAB388-1703-05B3-FF78-8BD61D0DBF60}"/>
              </a:ext>
            </a:extLst>
          </p:cNvPr>
          <p:cNvSpPr>
            <a:spLocks noGrp="1"/>
          </p:cNvSpPr>
          <p:nvPr>
            <p:ph type="body" sz="quarter" idx="21"/>
          </p:nvPr>
        </p:nvSpPr>
        <p:spPr>
          <a:xfrm>
            <a:off x="9456420" y="4995055"/>
            <a:ext cx="1883664" cy="365760"/>
          </a:xfrm>
        </p:spPr>
        <p:txBody>
          <a:bodyPr anchor="ctr"/>
          <a:lstStyle>
            <a:lvl1pPr marL="0" indent="0" algn="ctr">
              <a:lnSpc>
                <a:spcPct val="100000"/>
              </a:lnSpc>
              <a:spcBef>
                <a:spcPts val="0"/>
              </a:spcBef>
              <a:buNone/>
              <a:defRPr sz="1800" b="1" cap="all" spc="0" baseline="0">
                <a:latin typeface="+mj-lt"/>
              </a:defRPr>
            </a:lvl1pPr>
          </a:lstStyle>
          <a:p>
            <a:pPr lvl="0"/>
            <a:r>
              <a:rPr lang="en-US"/>
              <a:t>Click to edit Master text styles</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877696"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2" name="Text Placeholder 6">
            <a:extLst>
              <a:ext uri="{FF2B5EF4-FFF2-40B4-BE49-F238E27FC236}">
                <a16:creationId xmlns:a16="http://schemas.microsoft.com/office/drawing/2014/main" id="{8505B010-0DE0-160A-8F55-99CBBD0B51C0}"/>
              </a:ext>
            </a:extLst>
          </p:cNvPr>
          <p:cNvSpPr>
            <a:spLocks noGrp="1"/>
          </p:cNvSpPr>
          <p:nvPr>
            <p:ph type="body" sz="quarter" idx="23"/>
          </p:nvPr>
        </p:nvSpPr>
        <p:spPr>
          <a:xfrm>
            <a:off x="3715383"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3" name="Text Placeholder 6">
            <a:extLst>
              <a:ext uri="{FF2B5EF4-FFF2-40B4-BE49-F238E27FC236}">
                <a16:creationId xmlns:a16="http://schemas.microsoft.com/office/drawing/2014/main" id="{B587A03F-BE4E-C7A4-28CD-3B4C581E5537}"/>
              </a:ext>
            </a:extLst>
          </p:cNvPr>
          <p:cNvSpPr>
            <a:spLocks noGrp="1"/>
          </p:cNvSpPr>
          <p:nvPr>
            <p:ph type="body" sz="quarter" idx="24"/>
          </p:nvPr>
        </p:nvSpPr>
        <p:spPr>
          <a:xfrm>
            <a:off x="6587736"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
        <p:nvSpPr>
          <p:cNvPr id="15" name="Text Placeholder 6">
            <a:extLst>
              <a:ext uri="{FF2B5EF4-FFF2-40B4-BE49-F238E27FC236}">
                <a16:creationId xmlns:a16="http://schemas.microsoft.com/office/drawing/2014/main" id="{AAE93713-B7D7-8AA5-A8BF-59C7A0F464F2}"/>
              </a:ext>
            </a:extLst>
          </p:cNvPr>
          <p:cNvSpPr>
            <a:spLocks noGrp="1"/>
          </p:cNvSpPr>
          <p:nvPr>
            <p:ph type="body" sz="quarter" idx="25"/>
          </p:nvPr>
        </p:nvSpPr>
        <p:spPr>
          <a:xfrm>
            <a:off x="9456420" y="5477256"/>
            <a:ext cx="1883664" cy="365760"/>
          </a:xfrm>
        </p:spPr>
        <p:txBody>
          <a:bodyPr anchor="t"/>
          <a:lstStyle>
            <a:lvl1pPr marL="0" indent="0" algn="ctr">
              <a:lnSpc>
                <a:spcPct val="100000"/>
              </a:lnSpc>
              <a:spcBef>
                <a:spcPts val="0"/>
              </a:spcBef>
              <a:buNone/>
              <a:defRPr sz="1400" b="0" cap="none" spc="0" baseline="0">
                <a:latin typeface="+mn-lt"/>
              </a:defRPr>
            </a:lvl1pPr>
          </a:lstStyle>
          <a:p>
            <a:pPr lvl="0"/>
            <a:r>
              <a:rPr lang="en-US"/>
              <a:t>Click to edit Master text styles</a:t>
            </a:r>
          </a:p>
        </p:txBody>
      </p:sp>
    </p:spTree>
    <p:extLst>
      <p:ext uri="{BB962C8B-B14F-4D97-AF65-F5344CB8AC3E}">
        <p14:creationId xmlns:p14="http://schemas.microsoft.com/office/powerpoint/2010/main" val="219313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p:txBody>
          <a:bodyPr/>
          <a:lstStyle/>
          <a:p>
            <a:r>
              <a:rPr lang="en-US"/>
              <a:t>Click to edit Master title style</a:t>
            </a:r>
          </a:p>
        </p:txBody>
      </p:sp>
      <p:sp>
        <p:nvSpPr>
          <p:cNvPr id="14" name="Rectangle 13">
            <a:extLst>
              <a:ext uri="{FF2B5EF4-FFF2-40B4-BE49-F238E27FC236}">
                <a16:creationId xmlns:a16="http://schemas.microsoft.com/office/drawing/2014/main" id="{37CF5505-6B6A-48E5-4975-2D3C5B735E22}"/>
              </a:ext>
            </a:extLst>
          </p:cNvPr>
          <p:cNvSpPr/>
          <p:nvPr userDrawn="1"/>
        </p:nvSpPr>
        <p:spPr>
          <a:xfrm>
            <a:off x="859536"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B205CAC1-7E1B-02CD-1894-8E1B2435F15E}"/>
              </a:ext>
            </a:extLst>
          </p:cNvPr>
          <p:cNvSpPr/>
          <p:nvPr userDrawn="1"/>
        </p:nvSpPr>
        <p:spPr>
          <a:xfrm>
            <a:off x="9473184"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AC60B15-4ACB-C28D-352E-000AEA2C5356}"/>
              </a:ext>
            </a:extLst>
          </p:cNvPr>
          <p:cNvSpPr/>
          <p:nvPr userDrawn="1"/>
        </p:nvSpPr>
        <p:spPr>
          <a:xfrm>
            <a:off x="6601968"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9FEE9F7-D771-4EFD-C9C4-3E9D3A7F5EDC}"/>
              </a:ext>
            </a:extLst>
          </p:cNvPr>
          <p:cNvSpPr/>
          <p:nvPr userDrawn="1"/>
        </p:nvSpPr>
        <p:spPr>
          <a:xfrm>
            <a:off x="3730752" y="1316736"/>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icture Placeholder 25">
            <a:extLst>
              <a:ext uri="{FF2B5EF4-FFF2-40B4-BE49-F238E27FC236}">
                <a16:creationId xmlns:a16="http://schemas.microsoft.com/office/drawing/2014/main" id="{5D79FB56-06D0-0403-1382-8CC187396650}"/>
              </a:ext>
            </a:extLst>
          </p:cNvPr>
          <p:cNvSpPr>
            <a:spLocks noGrp="1"/>
          </p:cNvSpPr>
          <p:nvPr>
            <p:ph type="pic" sz="quarter" idx="14"/>
          </p:nvPr>
        </p:nvSpPr>
        <p:spPr>
          <a:xfrm>
            <a:off x="1005840"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7" name="Picture Placeholder 25">
            <a:extLst>
              <a:ext uri="{FF2B5EF4-FFF2-40B4-BE49-F238E27FC236}">
                <a16:creationId xmlns:a16="http://schemas.microsoft.com/office/drawing/2014/main" id="{761AD9FA-7307-5761-D0BA-429414231D6E}"/>
              </a:ext>
            </a:extLst>
          </p:cNvPr>
          <p:cNvSpPr>
            <a:spLocks noGrp="1"/>
          </p:cNvSpPr>
          <p:nvPr>
            <p:ph type="pic" sz="quarter" idx="15"/>
          </p:nvPr>
        </p:nvSpPr>
        <p:spPr>
          <a:xfrm>
            <a:off x="3877056"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8" name="Picture Placeholder 25">
            <a:extLst>
              <a:ext uri="{FF2B5EF4-FFF2-40B4-BE49-F238E27FC236}">
                <a16:creationId xmlns:a16="http://schemas.microsoft.com/office/drawing/2014/main" id="{E90A1BAD-3EF2-3649-1433-36CC16B0077A}"/>
              </a:ext>
            </a:extLst>
          </p:cNvPr>
          <p:cNvSpPr>
            <a:spLocks noGrp="1"/>
          </p:cNvSpPr>
          <p:nvPr>
            <p:ph type="pic" sz="quarter" idx="16"/>
          </p:nvPr>
        </p:nvSpPr>
        <p:spPr>
          <a:xfrm>
            <a:off x="6748272"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9" name="Picture Placeholder 25">
            <a:extLst>
              <a:ext uri="{FF2B5EF4-FFF2-40B4-BE49-F238E27FC236}">
                <a16:creationId xmlns:a16="http://schemas.microsoft.com/office/drawing/2014/main" id="{29620C04-A949-59BD-DB48-2D9657D56D93}"/>
              </a:ext>
            </a:extLst>
          </p:cNvPr>
          <p:cNvSpPr>
            <a:spLocks noGrp="1"/>
          </p:cNvSpPr>
          <p:nvPr>
            <p:ph type="pic" sz="quarter" idx="17"/>
          </p:nvPr>
        </p:nvSpPr>
        <p:spPr>
          <a:xfrm>
            <a:off x="9619488" y="1463040"/>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3F66E54D-8BCB-94BE-96AC-1DF03BC8E380}"/>
              </a:ext>
            </a:extLst>
          </p:cNvPr>
          <p:cNvSpPr>
            <a:spLocks noGrp="1"/>
          </p:cNvSpPr>
          <p:nvPr>
            <p:ph type="body" sz="quarter" idx="18"/>
          </p:nvPr>
        </p:nvSpPr>
        <p:spPr>
          <a:xfrm>
            <a:off x="551871"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8" name="Text Placeholder 6">
            <a:extLst>
              <a:ext uri="{FF2B5EF4-FFF2-40B4-BE49-F238E27FC236}">
                <a16:creationId xmlns:a16="http://schemas.microsoft.com/office/drawing/2014/main" id="{565E13D5-A494-5C7B-7D8B-ACC5A9CC2B38}"/>
              </a:ext>
            </a:extLst>
          </p:cNvPr>
          <p:cNvSpPr>
            <a:spLocks noGrp="1"/>
          </p:cNvSpPr>
          <p:nvPr>
            <p:ph type="body" sz="quarter" idx="19"/>
          </p:nvPr>
        </p:nvSpPr>
        <p:spPr>
          <a:xfrm>
            <a:off x="3425459"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9" name="Text Placeholder 6">
            <a:extLst>
              <a:ext uri="{FF2B5EF4-FFF2-40B4-BE49-F238E27FC236}">
                <a16:creationId xmlns:a16="http://schemas.microsoft.com/office/drawing/2014/main" id="{A5E9E9DB-B904-0E52-F36E-875DEF5561C6}"/>
              </a:ext>
            </a:extLst>
          </p:cNvPr>
          <p:cNvSpPr>
            <a:spLocks noGrp="1"/>
          </p:cNvSpPr>
          <p:nvPr>
            <p:ph type="body" sz="quarter" idx="20"/>
          </p:nvPr>
        </p:nvSpPr>
        <p:spPr>
          <a:xfrm>
            <a:off x="6299047"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10" name="Text Placeholder 6">
            <a:extLst>
              <a:ext uri="{FF2B5EF4-FFF2-40B4-BE49-F238E27FC236}">
                <a16:creationId xmlns:a16="http://schemas.microsoft.com/office/drawing/2014/main" id="{0AFAB388-1703-05B3-FF78-8BD61D0DBF60}"/>
              </a:ext>
            </a:extLst>
          </p:cNvPr>
          <p:cNvSpPr>
            <a:spLocks noGrp="1"/>
          </p:cNvSpPr>
          <p:nvPr>
            <p:ph type="body" sz="quarter" idx="21"/>
          </p:nvPr>
        </p:nvSpPr>
        <p:spPr>
          <a:xfrm>
            <a:off x="9172635" y="3310128"/>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620451"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2" name="Text Placeholder 6">
            <a:extLst>
              <a:ext uri="{FF2B5EF4-FFF2-40B4-BE49-F238E27FC236}">
                <a16:creationId xmlns:a16="http://schemas.microsoft.com/office/drawing/2014/main" id="{8505B010-0DE0-160A-8F55-99CBBD0B51C0}"/>
              </a:ext>
            </a:extLst>
          </p:cNvPr>
          <p:cNvSpPr>
            <a:spLocks noGrp="1"/>
          </p:cNvSpPr>
          <p:nvPr>
            <p:ph type="body" sz="quarter" idx="23"/>
          </p:nvPr>
        </p:nvSpPr>
        <p:spPr>
          <a:xfrm>
            <a:off x="3494039"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3" name="Text Placeholder 6">
            <a:extLst>
              <a:ext uri="{FF2B5EF4-FFF2-40B4-BE49-F238E27FC236}">
                <a16:creationId xmlns:a16="http://schemas.microsoft.com/office/drawing/2014/main" id="{B587A03F-BE4E-C7A4-28CD-3B4C581E5537}"/>
              </a:ext>
            </a:extLst>
          </p:cNvPr>
          <p:cNvSpPr>
            <a:spLocks noGrp="1"/>
          </p:cNvSpPr>
          <p:nvPr>
            <p:ph type="body" sz="quarter" idx="24"/>
          </p:nvPr>
        </p:nvSpPr>
        <p:spPr>
          <a:xfrm>
            <a:off x="6367627"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15" name="Text Placeholder 6">
            <a:extLst>
              <a:ext uri="{FF2B5EF4-FFF2-40B4-BE49-F238E27FC236}">
                <a16:creationId xmlns:a16="http://schemas.microsoft.com/office/drawing/2014/main" id="{AAE93713-B7D7-8AA5-A8BF-59C7A0F464F2}"/>
              </a:ext>
            </a:extLst>
          </p:cNvPr>
          <p:cNvSpPr>
            <a:spLocks noGrp="1"/>
          </p:cNvSpPr>
          <p:nvPr>
            <p:ph type="body" sz="quarter" idx="25"/>
          </p:nvPr>
        </p:nvSpPr>
        <p:spPr>
          <a:xfrm>
            <a:off x="9241215" y="3547872"/>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6" name="Rectangle 5">
            <a:extLst>
              <a:ext uri="{FF2B5EF4-FFF2-40B4-BE49-F238E27FC236}">
                <a16:creationId xmlns:a16="http://schemas.microsoft.com/office/drawing/2014/main" id="{D2694D5D-D114-545E-8968-EE52F1FAACD9}"/>
              </a:ext>
            </a:extLst>
          </p:cNvPr>
          <p:cNvSpPr/>
          <p:nvPr userDrawn="1"/>
        </p:nvSpPr>
        <p:spPr>
          <a:xfrm>
            <a:off x="891094"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D21F0EA9-F152-D4A8-60CA-876313A12A0F}"/>
              </a:ext>
            </a:extLst>
          </p:cNvPr>
          <p:cNvSpPr/>
          <p:nvPr userDrawn="1"/>
        </p:nvSpPr>
        <p:spPr>
          <a:xfrm>
            <a:off x="9504742"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529A927-D447-C6DB-D0DF-295C86F7F543}"/>
              </a:ext>
            </a:extLst>
          </p:cNvPr>
          <p:cNvSpPr/>
          <p:nvPr userDrawn="1"/>
        </p:nvSpPr>
        <p:spPr>
          <a:xfrm>
            <a:off x="6633526"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6B43E8A-FF02-8CD2-CA08-4C1AE2DC9896}"/>
              </a:ext>
            </a:extLst>
          </p:cNvPr>
          <p:cNvSpPr/>
          <p:nvPr userDrawn="1"/>
        </p:nvSpPr>
        <p:spPr>
          <a:xfrm>
            <a:off x="3762310" y="4046638"/>
            <a:ext cx="1920240" cy="1920240"/>
          </a:xfrm>
          <a:prstGeom prst="rect">
            <a:avLst/>
          </a:prstGeom>
          <a:solidFill>
            <a:schemeClr val="accent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Picture Placeholder 25">
            <a:extLst>
              <a:ext uri="{FF2B5EF4-FFF2-40B4-BE49-F238E27FC236}">
                <a16:creationId xmlns:a16="http://schemas.microsoft.com/office/drawing/2014/main" id="{3132BE3B-1EE9-7716-ECB5-8BC0B89EAEBF}"/>
              </a:ext>
            </a:extLst>
          </p:cNvPr>
          <p:cNvSpPr>
            <a:spLocks noGrp="1"/>
          </p:cNvSpPr>
          <p:nvPr>
            <p:ph type="pic" sz="quarter" idx="26"/>
          </p:nvPr>
        </p:nvSpPr>
        <p:spPr>
          <a:xfrm>
            <a:off x="1037398"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1" name="Picture Placeholder 25">
            <a:extLst>
              <a:ext uri="{FF2B5EF4-FFF2-40B4-BE49-F238E27FC236}">
                <a16:creationId xmlns:a16="http://schemas.microsoft.com/office/drawing/2014/main" id="{FE921522-E652-E53C-FF12-51A48357AF8D}"/>
              </a:ext>
            </a:extLst>
          </p:cNvPr>
          <p:cNvSpPr>
            <a:spLocks noGrp="1"/>
          </p:cNvSpPr>
          <p:nvPr>
            <p:ph type="pic" sz="quarter" idx="27"/>
          </p:nvPr>
        </p:nvSpPr>
        <p:spPr>
          <a:xfrm>
            <a:off x="3908614"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25" name="Picture Placeholder 25">
            <a:extLst>
              <a:ext uri="{FF2B5EF4-FFF2-40B4-BE49-F238E27FC236}">
                <a16:creationId xmlns:a16="http://schemas.microsoft.com/office/drawing/2014/main" id="{214CB254-16F9-3553-594E-EB218F232065}"/>
              </a:ext>
            </a:extLst>
          </p:cNvPr>
          <p:cNvSpPr>
            <a:spLocks noGrp="1"/>
          </p:cNvSpPr>
          <p:nvPr>
            <p:ph type="pic" sz="quarter" idx="28"/>
          </p:nvPr>
        </p:nvSpPr>
        <p:spPr>
          <a:xfrm>
            <a:off x="6779830"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30" name="Picture Placeholder 25">
            <a:extLst>
              <a:ext uri="{FF2B5EF4-FFF2-40B4-BE49-F238E27FC236}">
                <a16:creationId xmlns:a16="http://schemas.microsoft.com/office/drawing/2014/main" id="{7A9EC28A-341B-93AD-0878-FD6FB1FA09A8}"/>
              </a:ext>
            </a:extLst>
          </p:cNvPr>
          <p:cNvSpPr>
            <a:spLocks noGrp="1"/>
          </p:cNvSpPr>
          <p:nvPr>
            <p:ph type="pic" sz="quarter" idx="29"/>
          </p:nvPr>
        </p:nvSpPr>
        <p:spPr>
          <a:xfrm>
            <a:off x="9651046" y="4192942"/>
            <a:ext cx="1627632" cy="1627632"/>
          </a:xfrm>
          <a:ln w="12700">
            <a:solidFill>
              <a:schemeClr val="tx1"/>
            </a:solidFill>
          </a:ln>
        </p:spPr>
        <p:txBody>
          <a:bodyPr anchor="ctr"/>
          <a:lstStyle>
            <a:lvl1pPr marL="0" indent="0" algn="ctr">
              <a:buNone/>
              <a:defRPr sz="1200"/>
            </a:lvl1pPr>
          </a:lstStyle>
          <a:p>
            <a:r>
              <a:rPr lang="en-US"/>
              <a:t>Click icon to add picture</a:t>
            </a:r>
            <a:endParaRPr lang="en-US" dirty="0"/>
          </a:p>
        </p:txBody>
      </p:sp>
      <p:sp>
        <p:nvSpPr>
          <p:cNvPr id="31" name="Text Placeholder 6">
            <a:extLst>
              <a:ext uri="{FF2B5EF4-FFF2-40B4-BE49-F238E27FC236}">
                <a16:creationId xmlns:a16="http://schemas.microsoft.com/office/drawing/2014/main" id="{F9600B41-7AC1-4AB3-D477-3DED96C45DA5}"/>
              </a:ext>
            </a:extLst>
          </p:cNvPr>
          <p:cNvSpPr>
            <a:spLocks noGrp="1"/>
          </p:cNvSpPr>
          <p:nvPr>
            <p:ph type="body" sz="quarter" idx="30"/>
          </p:nvPr>
        </p:nvSpPr>
        <p:spPr>
          <a:xfrm>
            <a:off x="583429"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2" name="Text Placeholder 6">
            <a:extLst>
              <a:ext uri="{FF2B5EF4-FFF2-40B4-BE49-F238E27FC236}">
                <a16:creationId xmlns:a16="http://schemas.microsoft.com/office/drawing/2014/main" id="{F047050C-D925-8024-FE84-059D6ED498B8}"/>
              </a:ext>
            </a:extLst>
          </p:cNvPr>
          <p:cNvSpPr>
            <a:spLocks noGrp="1"/>
          </p:cNvSpPr>
          <p:nvPr>
            <p:ph type="body" sz="quarter" idx="31"/>
          </p:nvPr>
        </p:nvSpPr>
        <p:spPr>
          <a:xfrm>
            <a:off x="3457017"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3" name="Text Placeholder 6">
            <a:extLst>
              <a:ext uri="{FF2B5EF4-FFF2-40B4-BE49-F238E27FC236}">
                <a16:creationId xmlns:a16="http://schemas.microsoft.com/office/drawing/2014/main" id="{FA98DD5A-5CCF-06EC-A37C-6B8F73DEA24B}"/>
              </a:ext>
            </a:extLst>
          </p:cNvPr>
          <p:cNvSpPr>
            <a:spLocks noGrp="1"/>
          </p:cNvSpPr>
          <p:nvPr>
            <p:ph type="body" sz="quarter" idx="32"/>
          </p:nvPr>
        </p:nvSpPr>
        <p:spPr>
          <a:xfrm>
            <a:off x="6330605"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4" name="Text Placeholder 6">
            <a:extLst>
              <a:ext uri="{FF2B5EF4-FFF2-40B4-BE49-F238E27FC236}">
                <a16:creationId xmlns:a16="http://schemas.microsoft.com/office/drawing/2014/main" id="{36E51CF1-6CE1-4C2B-B0F3-E27AC9D8E07B}"/>
              </a:ext>
            </a:extLst>
          </p:cNvPr>
          <p:cNvSpPr>
            <a:spLocks noGrp="1"/>
          </p:cNvSpPr>
          <p:nvPr>
            <p:ph type="body" sz="quarter" idx="33"/>
          </p:nvPr>
        </p:nvSpPr>
        <p:spPr>
          <a:xfrm>
            <a:off x="9204193" y="6040030"/>
            <a:ext cx="2542032" cy="265176"/>
          </a:xfrm>
        </p:spPr>
        <p:txBody>
          <a:bodyPr anchor="ctr"/>
          <a:lstStyle>
            <a:lvl1pPr marL="0" indent="0" algn="ctr">
              <a:lnSpc>
                <a:spcPct val="100000"/>
              </a:lnSpc>
              <a:spcBef>
                <a:spcPts val="0"/>
              </a:spcBef>
              <a:buNone/>
              <a:defRPr sz="1600" b="1" cap="all" spc="20" baseline="0">
                <a:latin typeface="+mj-lt"/>
              </a:defRPr>
            </a:lvl1pPr>
          </a:lstStyle>
          <a:p>
            <a:pPr lvl="0"/>
            <a:r>
              <a:rPr lang="en-US"/>
              <a:t>Click to edit Master text styles</a:t>
            </a:r>
          </a:p>
        </p:txBody>
      </p:sp>
      <p:sp>
        <p:nvSpPr>
          <p:cNvPr id="35" name="Text Placeholder 6">
            <a:extLst>
              <a:ext uri="{FF2B5EF4-FFF2-40B4-BE49-F238E27FC236}">
                <a16:creationId xmlns:a16="http://schemas.microsoft.com/office/drawing/2014/main" id="{2E220CFE-09FA-9F6C-0140-22550E40408B}"/>
              </a:ext>
            </a:extLst>
          </p:cNvPr>
          <p:cNvSpPr>
            <a:spLocks noGrp="1"/>
          </p:cNvSpPr>
          <p:nvPr>
            <p:ph type="body" sz="quarter" idx="34"/>
          </p:nvPr>
        </p:nvSpPr>
        <p:spPr>
          <a:xfrm>
            <a:off x="620451"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6" name="Text Placeholder 6">
            <a:extLst>
              <a:ext uri="{FF2B5EF4-FFF2-40B4-BE49-F238E27FC236}">
                <a16:creationId xmlns:a16="http://schemas.microsoft.com/office/drawing/2014/main" id="{2CD098FD-F755-DEEF-961D-C2CD950DD44B}"/>
              </a:ext>
            </a:extLst>
          </p:cNvPr>
          <p:cNvSpPr>
            <a:spLocks noGrp="1"/>
          </p:cNvSpPr>
          <p:nvPr>
            <p:ph type="body" sz="quarter" idx="35"/>
          </p:nvPr>
        </p:nvSpPr>
        <p:spPr>
          <a:xfrm>
            <a:off x="3494039"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7" name="Text Placeholder 6">
            <a:extLst>
              <a:ext uri="{FF2B5EF4-FFF2-40B4-BE49-F238E27FC236}">
                <a16:creationId xmlns:a16="http://schemas.microsoft.com/office/drawing/2014/main" id="{7B8F406E-5772-0785-778D-9C3A53DF0139}"/>
              </a:ext>
            </a:extLst>
          </p:cNvPr>
          <p:cNvSpPr>
            <a:spLocks noGrp="1"/>
          </p:cNvSpPr>
          <p:nvPr>
            <p:ph type="body" sz="quarter" idx="36"/>
          </p:nvPr>
        </p:nvSpPr>
        <p:spPr>
          <a:xfrm>
            <a:off x="6367627"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
        <p:nvSpPr>
          <p:cNvPr id="38" name="Text Placeholder 6">
            <a:extLst>
              <a:ext uri="{FF2B5EF4-FFF2-40B4-BE49-F238E27FC236}">
                <a16:creationId xmlns:a16="http://schemas.microsoft.com/office/drawing/2014/main" id="{FD8160AF-264D-1536-7344-9E2C417A0791}"/>
              </a:ext>
            </a:extLst>
          </p:cNvPr>
          <p:cNvSpPr>
            <a:spLocks noGrp="1"/>
          </p:cNvSpPr>
          <p:nvPr>
            <p:ph type="body" sz="quarter" idx="37"/>
          </p:nvPr>
        </p:nvSpPr>
        <p:spPr>
          <a:xfrm>
            <a:off x="9241215" y="6281928"/>
            <a:ext cx="2404872" cy="265176"/>
          </a:xfrm>
        </p:spPr>
        <p:txBody>
          <a:bodyPr anchor="ctr"/>
          <a:lstStyle>
            <a:lvl1pPr marL="0" indent="0" algn="ctr">
              <a:lnSpc>
                <a:spcPct val="100000"/>
              </a:lnSpc>
              <a:spcBef>
                <a:spcPts val="0"/>
              </a:spcBef>
              <a:buNone/>
              <a:defRPr sz="1400" b="0" cap="none" spc="20" baseline="0">
                <a:latin typeface="+mn-lt"/>
              </a:defRPr>
            </a:lvl1pPr>
          </a:lstStyle>
          <a:p>
            <a:pPr lvl="0"/>
            <a:r>
              <a:rPr lang="en-US"/>
              <a:t>Click to edit Master text styles</a:t>
            </a:r>
          </a:p>
        </p:txBody>
      </p:sp>
    </p:spTree>
    <p:extLst>
      <p:ext uri="{BB962C8B-B14F-4D97-AF65-F5344CB8AC3E}">
        <p14:creationId xmlns:p14="http://schemas.microsoft.com/office/powerpoint/2010/main" val="2607378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78801671-5354-25B9-AE33-6658E5653412}"/>
              </a:ext>
            </a:extLst>
          </p:cNvPr>
          <p:cNvSpPr>
            <a:spLocks noGrp="1"/>
          </p:cNvSpPr>
          <p:nvPr>
            <p:ph type="pic" sz="quarter" idx="13"/>
          </p:nvPr>
        </p:nvSpPr>
        <p:spPr>
          <a:xfrm>
            <a:off x="-19050" y="2075688"/>
            <a:ext cx="12188952" cy="1417320"/>
          </a:xfrm>
          <a:prstGeom prst="rect">
            <a:avLst/>
          </a:prstGeom>
        </p:spPr>
        <p:txBody>
          <a:bodyPr wrap="square">
            <a:noAutofit/>
          </a:bodyPr>
          <a:lstStyle>
            <a:lvl1pPr marL="0" indent="0" algn="ctr">
              <a:buNone/>
              <a:defRPr sz="1800"/>
            </a:lvl1pPr>
          </a:lstStyle>
          <a:p>
            <a:r>
              <a:rPr lang="en-US"/>
              <a:t>Click icon to add picture</a:t>
            </a:r>
            <a:endParaRPr lang="en-US" dirty="0"/>
          </a:p>
        </p:txBody>
      </p:sp>
      <p:sp>
        <p:nvSpPr>
          <p:cNvPr id="17" name="Text Placeholder 16">
            <a:extLst>
              <a:ext uri="{FF2B5EF4-FFF2-40B4-BE49-F238E27FC236}">
                <a16:creationId xmlns:a16="http://schemas.microsoft.com/office/drawing/2014/main" id="{0351F93D-D965-F520-0596-E03E472A49E5}"/>
              </a:ext>
            </a:extLst>
          </p:cNvPr>
          <p:cNvSpPr>
            <a:spLocks noGrp="1"/>
          </p:cNvSpPr>
          <p:nvPr>
            <p:ph type="body" sz="quarter" idx="18"/>
          </p:nvPr>
        </p:nvSpPr>
        <p:spPr>
          <a:xfrm>
            <a:off x="571500"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2" name="Title 1">
            <a:extLst>
              <a:ext uri="{FF2B5EF4-FFF2-40B4-BE49-F238E27FC236}">
                <a16:creationId xmlns:a16="http://schemas.microsoft.com/office/drawing/2014/main" id="{24171600-BED0-74AC-E859-D58783F02246}"/>
              </a:ext>
            </a:extLst>
          </p:cNvPr>
          <p:cNvSpPr>
            <a:spLocks noGrp="1"/>
          </p:cNvSpPr>
          <p:nvPr>
            <p:ph type="title"/>
          </p:nvPr>
        </p:nvSpPr>
        <p:spPr>
          <a:xfrm>
            <a:off x="585216" y="548640"/>
            <a:ext cx="11000232" cy="713232"/>
          </a:xfrm>
        </p:spPr>
        <p:txBody>
          <a:bodyPr lIns="91440" tIns="45720" rIns="91440" bIns="45720"/>
          <a:lstStyle/>
          <a:p>
            <a:r>
              <a:rPr lang="en-US"/>
              <a:t>Click to edit Master title style</a:t>
            </a:r>
          </a:p>
        </p:txBody>
      </p:sp>
      <p:sp>
        <p:nvSpPr>
          <p:cNvPr id="3" name="Date Placeholder 2">
            <a:extLst>
              <a:ext uri="{FF2B5EF4-FFF2-40B4-BE49-F238E27FC236}">
                <a16:creationId xmlns:a16="http://schemas.microsoft.com/office/drawing/2014/main" id="{F8A0642D-F9B7-ABDD-56F1-C71B524A7900}"/>
              </a:ext>
            </a:extLst>
          </p:cNvPr>
          <p:cNvSpPr>
            <a:spLocks noGrp="1"/>
          </p:cNvSpPr>
          <p:nvPr>
            <p:ph type="dt" sz="half" idx="10"/>
          </p:nvPr>
        </p:nvSpPr>
        <p:spPr/>
        <p:txBody>
          <a:bodyPr/>
          <a:lstStyle/>
          <a:p>
            <a:r>
              <a:rPr lang="en-US" dirty="0"/>
              <a:t>20XX</a:t>
            </a:r>
          </a:p>
        </p:txBody>
      </p:sp>
      <p:sp>
        <p:nvSpPr>
          <p:cNvPr id="4" name="Slide Number Placeholder 3">
            <a:extLst>
              <a:ext uri="{FF2B5EF4-FFF2-40B4-BE49-F238E27FC236}">
                <a16:creationId xmlns:a16="http://schemas.microsoft.com/office/drawing/2014/main" id="{2CF20FC0-560E-9B91-B06D-87FEC1642A37}"/>
              </a:ext>
            </a:extLst>
          </p:cNvPr>
          <p:cNvSpPr>
            <a:spLocks noGrp="1"/>
          </p:cNvSpPr>
          <p:nvPr>
            <p:ph type="sldNum" sz="quarter" idx="11"/>
          </p:nvPr>
        </p:nvSpPr>
        <p:spPr/>
        <p:txBody>
          <a:bodyPr/>
          <a:lstStyle/>
          <a:p>
            <a:fld id="{B776CE9F-4BD8-A748-847B-B97BB3C5BACA}" type="slidenum">
              <a:rPr lang="en-US" smtClean="0"/>
              <a:pPr/>
              <a:t>‹#›</a:t>
            </a:fld>
            <a:endParaRPr lang="en-US" dirty="0"/>
          </a:p>
        </p:txBody>
      </p:sp>
      <p:sp>
        <p:nvSpPr>
          <p:cNvPr id="5" name="Footer Placeholder 4">
            <a:extLst>
              <a:ext uri="{FF2B5EF4-FFF2-40B4-BE49-F238E27FC236}">
                <a16:creationId xmlns:a16="http://schemas.microsoft.com/office/drawing/2014/main" id="{2AD479E1-9472-4ACD-160F-8E0AF3DC343D}"/>
              </a:ext>
            </a:extLst>
          </p:cNvPr>
          <p:cNvSpPr>
            <a:spLocks noGrp="1"/>
          </p:cNvSpPr>
          <p:nvPr>
            <p:ph type="ftr" sz="quarter" idx="12"/>
          </p:nvPr>
        </p:nvSpPr>
        <p:spPr/>
        <p:txBody>
          <a:bodyPr/>
          <a:lstStyle/>
          <a:p>
            <a:r>
              <a:rPr lang="en-US" dirty="0"/>
              <a:t>Presentation title</a:t>
            </a:r>
          </a:p>
        </p:txBody>
      </p:sp>
      <p:sp>
        <p:nvSpPr>
          <p:cNvPr id="11" name="Text Placeholder 6">
            <a:extLst>
              <a:ext uri="{FF2B5EF4-FFF2-40B4-BE49-F238E27FC236}">
                <a16:creationId xmlns:a16="http://schemas.microsoft.com/office/drawing/2014/main" id="{BC0F7A7B-C617-73EF-C258-1DE68E292A55}"/>
              </a:ext>
            </a:extLst>
          </p:cNvPr>
          <p:cNvSpPr>
            <a:spLocks noGrp="1"/>
          </p:cNvSpPr>
          <p:nvPr>
            <p:ph type="body" sz="quarter" idx="22"/>
          </p:nvPr>
        </p:nvSpPr>
        <p:spPr>
          <a:xfrm>
            <a:off x="576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7B23B82-FE48-691B-0614-E1EBC6726660}"/>
              </a:ext>
            </a:extLst>
          </p:cNvPr>
          <p:cNvSpPr>
            <a:spLocks noGrp="1"/>
          </p:cNvSpPr>
          <p:nvPr>
            <p:ph type="body" sz="quarter" idx="26"/>
          </p:nvPr>
        </p:nvSpPr>
        <p:spPr>
          <a:xfrm>
            <a:off x="2858643"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19" name="Text Placeholder 18">
            <a:extLst>
              <a:ext uri="{FF2B5EF4-FFF2-40B4-BE49-F238E27FC236}">
                <a16:creationId xmlns:a16="http://schemas.microsoft.com/office/drawing/2014/main" id="{BC38ADFA-DB10-BC5C-BC22-FDE36D0C70D8}"/>
              </a:ext>
            </a:extLst>
          </p:cNvPr>
          <p:cNvSpPr>
            <a:spLocks noGrp="1"/>
          </p:cNvSpPr>
          <p:nvPr>
            <p:ph type="body" sz="quarter" idx="27"/>
          </p:nvPr>
        </p:nvSpPr>
        <p:spPr>
          <a:xfrm>
            <a:off x="5145786"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21" name="Text Placeholder 20">
            <a:extLst>
              <a:ext uri="{FF2B5EF4-FFF2-40B4-BE49-F238E27FC236}">
                <a16:creationId xmlns:a16="http://schemas.microsoft.com/office/drawing/2014/main" id="{23303E63-49FF-BF6A-65B2-B3791D5E8E92}"/>
              </a:ext>
            </a:extLst>
          </p:cNvPr>
          <p:cNvSpPr>
            <a:spLocks noGrp="1"/>
          </p:cNvSpPr>
          <p:nvPr>
            <p:ph type="body" sz="quarter" idx="28"/>
          </p:nvPr>
        </p:nvSpPr>
        <p:spPr>
          <a:xfrm>
            <a:off x="7432929"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30" name="Text Placeholder 29">
            <a:extLst>
              <a:ext uri="{FF2B5EF4-FFF2-40B4-BE49-F238E27FC236}">
                <a16:creationId xmlns:a16="http://schemas.microsoft.com/office/drawing/2014/main" id="{019BCBF8-9A0B-77E4-5DF7-8CD785D7591D}"/>
              </a:ext>
            </a:extLst>
          </p:cNvPr>
          <p:cNvSpPr>
            <a:spLocks noGrp="1"/>
          </p:cNvSpPr>
          <p:nvPr>
            <p:ph type="body" sz="quarter" idx="30"/>
          </p:nvPr>
        </p:nvSpPr>
        <p:spPr>
          <a:xfrm>
            <a:off x="9720072" y="2327104"/>
            <a:ext cx="1828979" cy="914489"/>
          </a:xfrm>
          <a:custGeom>
            <a:avLst/>
            <a:gdLst>
              <a:gd name="connsiteX0" fmla="*/ 91449 w 1828979"/>
              <a:gd name="connsiteY0" fmla="*/ 0 h 914489"/>
              <a:gd name="connsiteX1" fmla="*/ 1737530 w 1828979"/>
              <a:gd name="connsiteY1" fmla="*/ 0 h 914489"/>
              <a:gd name="connsiteX2" fmla="*/ 1828979 w 1828979"/>
              <a:gd name="connsiteY2" fmla="*/ 91449 h 914489"/>
              <a:gd name="connsiteX3" fmla="*/ 1828979 w 1828979"/>
              <a:gd name="connsiteY3" fmla="*/ 823040 h 914489"/>
              <a:gd name="connsiteX4" fmla="*/ 1737530 w 1828979"/>
              <a:gd name="connsiteY4" fmla="*/ 914489 h 914489"/>
              <a:gd name="connsiteX5" fmla="*/ 91449 w 1828979"/>
              <a:gd name="connsiteY5" fmla="*/ 914489 h 914489"/>
              <a:gd name="connsiteX6" fmla="*/ 0 w 1828979"/>
              <a:gd name="connsiteY6" fmla="*/ 823040 h 914489"/>
              <a:gd name="connsiteX7" fmla="*/ 0 w 1828979"/>
              <a:gd name="connsiteY7" fmla="*/ 91449 h 914489"/>
              <a:gd name="connsiteX8" fmla="*/ 91449 w 1828979"/>
              <a:gd name="connsiteY8" fmla="*/ 0 h 91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979" h="914489">
                <a:moveTo>
                  <a:pt x="91449" y="0"/>
                </a:moveTo>
                <a:lnTo>
                  <a:pt x="1737530" y="0"/>
                </a:lnTo>
                <a:cubicBezTo>
                  <a:pt x="1788036" y="0"/>
                  <a:pt x="1828979" y="40943"/>
                  <a:pt x="1828979" y="91449"/>
                </a:cubicBezTo>
                <a:lnTo>
                  <a:pt x="1828979" y="823040"/>
                </a:lnTo>
                <a:cubicBezTo>
                  <a:pt x="1828979" y="873546"/>
                  <a:pt x="1788036" y="914489"/>
                  <a:pt x="1737530" y="914489"/>
                </a:cubicBezTo>
                <a:lnTo>
                  <a:pt x="91449" y="914489"/>
                </a:lnTo>
                <a:cubicBezTo>
                  <a:pt x="40943" y="914489"/>
                  <a:pt x="0" y="873546"/>
                  <a:pt x="0" y="823040"/>
                </a:cubicBezTo>
                <a:lnTo>
                  <a:pt x="0" y="91449"/>
                </a:lnTo>
                <a:cubicBezTo>
                  <a:pt x="0" y="40943"/>
                  <a:pt x="40943" y="0"/>
                  <a:pt x="91449" y="0"/>
                </a:cubicBezTo>
                <a:close/>
              </a:path>
            </a:pathLst>
          </a:custGeom>
          <a:solidFill>
            <a:schemeClr val="accent2"/>
          </a:solidFill>
        </p:spPr>
        <p:txBody>
          <a:bodyPr wrap="square" anchor="ctr">
            <a:noAutofit/>
          </a:bodyPr>
          <a:lstStyle>
            <a:lvl1pPr marL="0" indent="0" algn="ctr">
              <a:lnSpc>
                <a:spcPct val="100000"/>
              </a:lnSpc>
              <a:spcBef>
                <a:spcPts val="0"/>
              </a:spcBef>
              <a:buNone/>
              <a:defRPr sz="1800" b="1" cap="none" spc="0" baseline="0">
                <a:solidFill>
                  <a:schemeClr val="bg1"/>
                </a:solidFill>
                <a:latin typeface="+mj-lt"/>
              </a:defRPr>
            </a:lvl1pPr>
          </a:lstStyle>
          <a:p>
            <a:pPr lvl="0"/>
            <a:r>
              <a:rPr lang="en-US"/>
              <a:t>Click to edit Master text styles</a:t>
            </a:r>
          </a:p>
        </p:txBody>
      </p:sp>
      <p:sp>
        <p:nvSpPr>
          <p:cNvPr id="31" name="Text Placeholder 6">
            <a:extLst>
              <a:ext uri="{FF2B5EF4-FFF2-40B4-BE49-F238E27FC236}">
                <a16:creationId xmlns:a16="http://schemas.microsoft.com/office/drawing/2014/main" id="{370E1F27-CA25-CC83-8648-BD2FF6566290}"/>
              </a:ext>
            </a:extLst>
          </p:cNvPr>
          <p:cNvSpPr>
            <a:spLocks noGrp="1"/>
          </p:cNvSpPr>
          <p:nvPr>
            <p:ph type="body" sz="quarter" idx="31"/>
          </p:nvPr>
        </p:nvSpPr>
        <p:spPr>
          <a:xfrm>
            <a:off x="2862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2" name="Text Placeholder 6">
            <a:extLst>
              <a:ext uri="{FF2B5EF4-FFF2-40B4-BE49-F238E27FC236}">
                <a16:creationId xmlns:a16="http://schemas.microsoft.com/office/drawing/2014/main" id="{06E2DAC1-4D59-B9A9-D3E3-8469F6A80648}"/>
              </a:ext>
            </a:extLst>
          </p:cNvPr>
          <p:cNvSpPr>
            <a:spLocks noGrp="1"/>
          </p:cNvSpPr>
          <p:nvPr>
            <p:ph type="body" sz="quarter" idx="32"/>
          </p:nvPr>
        </p:nvSpPr>
        <p:spPr>
          <a:xfrm>
            <a:off x="5148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3" name="Text Placeholder 6">
            <a:extLst>
              <a:ext uri="{FF2B5EF4-FFF2-40B4-BE49-F238E27FC236}">
                <a16:creationId xmlns:a16="http://schemas.microsoft.com/office/drawing/2014/main" id="{7CCFBD73-F10F-920A-8618-49FA1D1D7B3E}"/>
              </a:ext>
            </a:extLst>
          </p:cNvPr>
          <p:cNvSpPr>
            <a:spLocks noGrp="1"/>
          </p:cNvSpPr>
          <p:nvPr>
            <p:ph type="body" sz="quarter" idx="33"/>
          </p:nvPr>
        </p:nvSpPr>
        <p:spPr>
          <a:xfrm>
            <a:off x="7434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
        <p:nvSpPr>
          <p:cNvPr id="34" name="Text Placeholder 6">
            <a:extLst>
              <a:ext uri="{FF2B5EF4-FFF2-40B4-BE49-F238E27FC236}">
                <a16:creationId xmlns:a16="http://schemas.microsoft.com/office/drawing/2014/main" id="{28FCF34F-43DD-F6CD-17E8-071731386710}"/>
              </a:ext>
            </a:extLst>
          </p:cNvPr>
          <p:cNvSpPr>
            <a:spLocks noGrp="1"/>
          </p:cNvSpPr>
          <p:nvPr>
            <p:ph type="body" sz="quarter" idx="34"/>
          </p:nvPr>
        </p:nvSpPr>
        <p:spPr>
          <a:xfrm>
            <a:off x="9720072" y="3648456"/>
            <a:ext cx="1828800" cy="950976"/>
          </a:xfrm>
        </p:spPr>
        <p:txBody>
          <a:bodyPr anchor="t"/>
          <a:lstStyle>
            <a:lvl1pPr marL="0" indent="0" algn="ctr">
              <a:lnSpc>
                <a:spcPct val="100000"/>
              </a:lnSpc>
              <a:spcBef>
                <a:spcPts val="0"/>
              </a:spcBef>
              <a:buNone/>
              <a:defRPr sz="1400" b="0" cap="none" spc="0" baseline="0">
                <a:latin typeface="Georgia Pro" panose="02040502050405020303" pitchFamily="18" charset="0"/>
              </a:defRPr>
            </a:lvl1pPr>
          </a:lstStyle>
          <a:p>
            <a:pPr lvl="0"/>
            <a:r>
              <a:rPr lang="en-US"/>
              <a:t>Click to edit Master text styles</a:t>
            </a:r>
          </a:p>
        </p:txBody>
      </p:sp>
    </p:spTree>
    <p:extLst>
      <p:ext uri="{BB962C8B-B14F-4D97-AF65-F5344CB8AC3E}">
        <p14:creationId xmlns:p14="http://schemas.microsoft.com/office/powerpoint/2010/main" val="427323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D044BB4-1B7E-4DBA-EC46-8BD07359AA4C}"/>
              </a:ext>
            </a:extLst>
          </p:cNvPr>
          <p:cNvCxnSpPr>
            <a:cxnSpLocks/>
          </p:cNvCxnSpPr>
          <p:nvPr userDrawn="1"/>
        </p:nvCxnSpPr>
        <p:spPr>
          <a:xfrm>
            <a:off x="571500" y="6475009"/>
            <a:ext cx="1101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3E4EDB9-E572-C95C-6320-EE6B1FA9573F}"/>
              </a:ext>
            </a:extLst>
          </p:cNvPr>
          <p:cNvSpPr txBox="1"/>
          <p:nvPr userDrawn="1"/>
        </p:nvSpPr>
        <p:spPr>
          <a:xfrm>
            <a:off x="5718675" y="6349075"/>
            <a:ext cx="757170" cy="261610"/>
          </a:xfrm>
          <a:prstGeom prst="rect">
            <a:avLst/>
          </a:prstGeom>
          <a:solidFill>
            <a:schemeClr val="accent4"/>
          </a:solidFill>
        </p:spPr>
        <p:txBody>
          <a:bodyPr wrap="square" rtlCol="0">
            <a:spAutoFit/>
          </a:bodyPr>
          <a:lstStyle/>
          <a:p>
            <a:pPr algn="ctr"/>
            <a:endParaRPr lang="en-US" sz="1100" dirty="0">
              <a:latin typeface="Posterama" panose="020B0504020200020000" pitchFamily="34" charset="0"/>
              <a:cs typeface="Posterama" panose="020B0504020200020000" pitchFamily="34" charset="0"/>
            </a:endParaRPr>
          </a:p>
        </p:txBody>
      </p:sp>
      <p:sp>
        <p:nvSpPr>
          <p:cNvPr id="2" name="Title Placeholder 1">
            <a:extLst>
              <a:ext uri="{FF2B5EF4-FFF2-40B4-BE49-F238E27FC236}">
                <a16:creationId xmlns:a16="http://schemas.microsoft.com/office/drawing/2014/main" id="{05E3E706-5D5F-97F2-1290-CD23D05AE861}"/>
              </a:ext>
            </a:extLst>
          </p:cNvPr>
          <p:cNvSpPr>
            <a:spLocks noGrp="1"/>
          </p:cNvSpPr>
          <p:nvPr>
            <p:ph type="title"/>
          </p:nvPr>
        </p:nvSpPr>
        <p:spPr>
          <a:xfrm>
            <a:off x="585216" y="539496"/>
            <a:ext cx="11000232" cy="713232"/>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B40C735-6DC7-2177-435E-56719940AE66}"/>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1516000-7D7A-F39D-D6A0-0643400487B2}"/>
              </a:ext>
            </a:extLst>
          </p:cNvPr>
          <p:cNvSpPr>
            <a:spLocks noGrp="1"/>
          </p:cNvSpPr>
          <p:nvPr>
            <p:ph type="dt" sz="half" idx="2"/>
          </p:nvPr>
        </p:nvSpPr>
        <p:spPr>
          <a:xfrm>
            <a:off x="11055096" y="6327648"/>
            <a:ext cx="758952" cy="274320"/>
          </a:xfrm>
          <a:prstGeom prst="rect">
            <a:avLst/>
          </a:prstGeom>
          <a:solidFill>
            <a:schemeClr val="accent4"/>
          </a:solidFill>
        </p:spPr>
        <p:txBody>
          <a:bodyPr vert="horz" lIns="0" tIns="0" rIns="0" bIns="0" rtlCol="0" anchor="ctr">
            <a:noAutofit/>
          </a:bodyPr>
          <a:lstStyle>
            <a:lvl1pPr algn="ctr">
              <a:defRPr sz="1200">
                <a:solidFill>
                  <a:schemeClr val="tx1"/>
                </a:solidFill>
                <a:latin typeface="+mj-lt"/>
              </a:defRPr>
            </a:lvl1pPr>
          </a:lstStyle>
          <a:p>
            <a:r>
              <a:rPr lang="en-US" dirty="0"/>
              <a:t>20XX</a:t>
            </a:r>
          </a:p>
        </p:txBody>
      </p:sp>
      <p:sp>
        <p:nvSpPr>
          <p:cNvPr id="6" name="Slide Number Placeholder 5">
            <a:extLst>
              <a:ext uri="{FF2B5EF4-FFF2-40B4-BE49-F238E27FC236}">
                <a16:creationId xmlns:a16="http://schemas.microsoft.com/office/drawing/2014/main" id="{4095940C-AAD8-1C78-425F-8FE5AEECAAB4}"/>
              </a:ext>
            </a:extLst>
          </p:cNvPr>
          <p:cNvSpPr>
            <a:spLocks noGrp="1"/>
          </p:cNvSpPr>
          <p:nvPr>
            <p:ph type="sldNum" sz="quarter" idx="4"/>
          </p:nvPr>
        </p:nvSpPr>
        <p:spPr>
          <a:xfrm>
            <a:off x="5926836" y="6327648"/>
            <a:ext cx="338328" cy="338328"/>
          </a:xfrm>
          <a:prstGeom prst="ellipse">
            <a:avLst/>
          </a:prstGeom>
          <a:solidFill>
            <a:schemeClr val="accent4"/>
          </a:solidFill>
          <a:ln w="12700">
            <a:solidFill>
              <a:schemeClr val="tx1"/>
            </a:solidFill>
          </a:ln>
        </p:spPr>
        <p:txBody>
          <a:bodyPr vert="horz" lIns="0" tIns="0" rIns="0" bIns="0" rtlCol="0" anchor="ctr">
            <a:noAutofit/>
          </a:bodyPr>
          <a:lstStyle>
            <a:lvl1pPr algn="ctr">
              <a:defRPr sz="1200">
                <a:solidFill>
                  <a:schemeClr val="tx1"/>
                </a:solidFill>
                <a:latin typeface="+mj-lt"/>
              </a:defRPr>
            </a:lvl1pPr>
          </a:lstStyle>
          <a:p>
            <a:fld id="{B776CE9F-4BD8-A748-847B-B97BB3C5BACA}" type="slidenum">
              <a:rPr lang="en-US" smtClean="0"/>
              <a:pPr/>
              <a:t>‹#›</a:t>
            </a:fld>
            <a:endParaRPr lang="en-US" dirty="0"/>
          </a:p>
        </p:txBody>
      </p:sp>
      <p:sp>
        <p:nvSpPr>
          <p:cNvPr id="5" name="Footer Placeholder 4">
            <a:extLst>
              <a:ext uri="{FF2B5EF4-FFF2-40B4-BE49-F238E27FC236}">
                <a16:creationId xmlns:a16="http://schemas.microsoft.com/office/drawing/2014/main" id="{5C500302-AFD1-C82F-7B0B-5981472BE876}"/>
              </a:ext>
            </a:extLst>
          </p:cNvPr>
          <p:cNvSpPr>
            <a:spLocks noGrp="1"/>
          </p:cNvSpPr>
          <p:nvPr>
            <p:ph type="ftr" sz="quarter" idx="3"/>
          </p:nvPr>
        </p:nvSpPr>
        <p:spPr>
          <a:xfrm>
            <a:off x="484632" y="6327648"/>
            <a:ext cx="1517904" cy="274320"/>
          </a:xfrm>
          <a:prstGeom prst="rect">
            <a:avLst/>
          </a:prstGeom>
          <a:solidFill>
            <a:schemeClr val="accent4"/>
          </a:solidFill>
        </p:spPr>
        <p:txBody>
          <a:bodyPr vert="horz" lIns="91440" tIns="45720" rIns="91440" bIns="45720" rtlCol="0" anchor="ctr">
            <a:noAutofit/>
          </a:bodyPr>
          <a:lstStyle>
            <a:lvl1pPr algn="l">
              <a:defRPr sz="1200" b="0">
                <a:solidFill>
                  <a:schemeClr val="tx1"/>
                </a:solidFill>
                <a:latin typeface="+mj-lt"/>
              </a:defRPr>
            </a:lvl1pPr>
          </a:lstStyle>
          <a:p>
            <a:r>
              <a:rPr lang="en-US" dirty="0"/>
              <a:t>Presentation title</a:t>
            </a:r>
          </a:p>
        </p:txBody>
      </p:sp>
    </p:spTree>
    <p:extLst>
      <p:ext uri="{BB962C8B-B14F-4D97-AF65-F5344CB8AC3E}">
        <p14:creationId xmlns:p14="http://schemas.microsoft.com/office/powerpoint/2010/main" val="210769024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51" r:id="rId4"/>
    <p:sldLayoutId id="2147483661" r:id="rId5"/>
    <p:sldLayoutId id="2147483662" r:id="rId6"/>
    <p:sldLayoutId id="2147483663" r:id="rId7"/>
    <p:sldLayoutId id="2147483664" r:id="rId8"/>
    <p:sldLayoutId id="2147483665" r:id="rId9"/>
    <p:sldLayoutId id="2147483653" r:id="rId10"/>
    <p:sldLayoutId id="2147483666" r:id="rId11"/>
    <p:sldLayoutId id="2147483667" r:id="rId12"/>
    <p:sldLayoutId id="2147483668" r:id="rId13"/>
    <p:sldLayoutId id="2147483652" r:id="rId14"/>
    <p:sldLayoutId id="2147483654" r:id="rId15"/>
    <p:sldLayoutId id="2147483655" r:id="rId16"/>
    <p:sldLayoutId id="2147483656" r:id="rId17"/>
    <p:sldLayoutId id="2147483657" r:id="rId18"/>
  </p:sldLayoutIdLst>
  <p:hf hdr="0"/>
  <p:txStyles>
    <p:titleStyle>
      <a:lvl1pPr algn="ctr" defTabSz="914400" rtl="0" eaLnBrk="1" latinLnBrk="0" hangingPunct="1">
        <a:lnSpc>
          <a:spcPct val="90000"/>
        </a:lnSpc>
        <a:spcBef>
          <a:spcPct val="0"/>
        </a:spcBef>
        <a:buNone/>
        <a:defRPr sz="4000" kern="1200" cap="all" baseline="0">
          <a:solidFill>
            <a:schemeClr val="tx1"/>
          </a:solidFill>
          <a:latin typeface="+mj-lt"/>
          <a:ea typeface="+mj-ea"/>
          <a:cs typeface="Posterama" panose="020B0504020200020000"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Georgia Pro" panose="02040502050405020303"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Georgia Pro" panose="02040502050405020303"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Georgia Pro" panose="02040502050405020303"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Georgia Pro" panose="02040502050405020303"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Georgia Pro" panose="02040502050405020303"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swtexture.com/2017/09/crazy-paving.html"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gonzalezremodel.blogspot.com/2021/06/planting-palm-trees-close-to-house.html" TargetMode="External"/><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pixabay.com/en/iocenters-conference-room-2673328/" TargetMode="External"/><Relationship Id="rId2" Type="http://schemas.openxmlformats.org/officeDocument/2006/relationships/image" Target="../media/image3.jpg"/><Relationship Id="rId1" Type="http://schemas.openxmlformats.org/officeDocument/2006/relationships/slideLayout" Target="../slideLayouts/slideLayout10.xml"/><Relationship Id="rId5" Type="http://schemas.openxmlformats.org/officeDocument/2006/relationships/hyperlink" Target="https://pxhere.com/en/photo/1557443" TargetMode="Externa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wallpapercave.com/hd-green-computer-wallpaper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3" Type="http://schemas.microsoft.com/office/2007/relationships/hdphoto" Target="../media/hdphoto2.wdp"/><Relationship Id="rId7" Type="http://schemas.openxmlformats.org/officeDocument/2006/relationships/hyperlink" Target="https://www.publicdomainpictures.net/en/view-image.php?image=116106&amp;picture=note-taking"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jpg"/><Relationship Id="rId11" Type="http://schemas.openxmlformats.org/officeDocument/2006/relationships/hyperlink" Target="https://pxhere.com/en/photo/1557443" TargetMode="External"/><Relationship Id="rId5" Type="http://schemas.openxmlformats.org/officeDocument/2006/relationships/hyperlink" Target="https://www.flickr.com/photos/mattcornock/25192961495" TargetMode="External"/><Relationship Id="rId10" Type="http://schemas.openxmlformats.org/officeDocument/2006/relationships/image" Target="../media/image4.jpg"/><Relationship Id="rId4" Type="http://schemas.openxmlformats.org/officeDocument/2006/relationships/image" Target="../media/image10.jpg"/><Relationship Id="rId9" Type="http://schemas.openxmlformats.org/officeDocument/2006/relationships/hyperlink" Target="https://pxhere.com/en/photo/1499241"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6E06F-847B-DA3B-16C0-4ABAD9D66039}"/>
              </a:ext>
            </a:extLst>
          </p:cNvPr>
          <p:cNvSpPr>
            <a:spLocks noGrp="1"/>
          </p:cNvSpPr>
          <p:nvPr>
            <p:ph type="ctrTitle"/>
          </p:nvPr>
        </p:nvSpPr>
        <p:spPr/>
        <p:txBody>
          <a:bodyPr/>
          <a:lstStyle/>
          <a:p>
            <a:r>
              <a:rPr lang="en-US" dirty="0"/>
              <a:t>School Advisory Committee meeting</a:t>
            </a:r>
          </a:p>
        </p:txBody>
      </p:sp>
      <p:sp>
        <p:nvSpPr>
          <p:cNvPr id="3" name="Subtitle 2">
            <a:extLst>
              <a:ext uri="{FF2B5EF4-FFF2-40B4-BE49-F238E27FC236}">
                <a16:creationId xmlns:a16="http://schemas.microsoft.com/office/drawing/2014/main" id="{A2068D98-A13D-1121-2A5E-4FB60FC681F2}"/>
              </a:ext>
            </a:extLst>
          </p:cNvPr>
          <p:cNvSpPr>
            <a:spLocks noGrp="1"/>
          </p:cNvSpPr>
          <p:nvPr>
            <p:ph type="subTitle" idx="1"/>
          </p:nvPr>
        </p:nvSpPr>
        <p:spPr>
          <a:xfrm>
            <a:off x="4453128" y="3831336"/>
            <a:ext cx="3291840" cy="1274920"/>
          </a:xfrm>
        </p:spPr>
        <p:txBody>
          <a:bodyPr/>
          <a:lstStyle/>
          <a:p>
            <a:r>
              <a:rPr lang="en-US" sz="1600" dirty="0"/>
              <a:t>Tuesday, September 3</a:t>
            </a:r>
            <a:r>
              <a:rPr lang="en-US" sz="1600" baseline="30000" dirty="0"/>
              <a:t>rd</a:t>
            </a:r>
            <a:r>
              <a:rPr lang="en-US" sz="1600" dirty="0"/>
              <a:t>, 2024</a:t>
            </a:r>
          </a:p>
          <a:p>
            <a:r>
              <a:rPr lang="en-US" sz="1600" dirty="0"/>
              <a:t>Principal – Mr. Zach Strom</a:t>
            </a:r>
          </a:p>
          <a:p>
            <a:r>
              <a:rPr lang="en-US" sz="1600" dirty="0"/>
              <a:t>Chair – Mr. Christopher Arcuri Jr.</a:t>
            </a:r>
          </a:p>
          <a:p>
            <a:endParaRPr lang="en-US" sz="1600" dirty="0"/>
          </a:p>
        </p:txBody>
      </p:sp>
      <p:pic>
        <p:nvPicPr>
          <p:cNvPr id="10" name="Picture Placeholder 9" descr="A close-up of a stone floor&#10;&#10;Description automatically generated">
            <a:extLst>
              <a:ext uri="{FF2B5EF4-FFF2-40B4-BE49-F238E27FC236}">
                <a16:creationId xmlns:a16="http://schemas.microsoft.com/office/drawing/2014/main" id="{3C2E536F-A89B-483B-93B9-BC3B668BF670}"/>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t="10801" b="10801"/>
          <a:stretch>
            <a:fillRect/>
          </a:stretch>
        </p:blipFill>
        <p:spPr/>
      </p:pic>
    </p:spTree>
    <p:extLst>
      <p:ext uri="{BB962C8B-B14F-4D97-AF65-F5344CB8AC3E}">
        <p14:creationId xmlns:p14="http://schemas.microsoft.com/office/powerpoint/2010/main" val="3755714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DAC2101-CE35-6065-B114-2DB6D5F5D4B9}"/>
              </a:ext>
            </a:extLst>
          </p:cNvPr>
          <p:cNvSpPr>
            <a:spLocks noGrp="1"/>
          </p:cNvSpPr>
          <p:nvPr>
            <p:ph type="ctrTitle"/>
          </p:nvPr>
        </p:nvSpPr>
        <p:spPr/>
        <p:txBody>
          <a:bodyPr/>
          <a:lstStyle/>
          <a:p>
            <a:r>
              <a:rPr lang="en-US" dirty="0"/>
              <a:t>THANK</a:t>
            </a:r>
          </a:p>
        </p:txBody>
      </p:sp>
      <p:sp>
        <p:nvSpPr>
          <p:cNvPr id="13" name="Subtitle 12">
            <a:extLst>
              <a:ext uri="{FF2B5EF4-FFF2-40B4-BE49-F238E27FC236}">
                <a16:creationId xmlns:a16="http://schemas.microsoft.com/office/drawing/2014/main" id="{33693D95-5724-F0FE-E4CC-0590AB45C9A1}"/>
              </a:ext>
            </a:extLst>
          </p:cNvPr>
          <p:cNvSpPr>
            <a:spLocks noGrp="1"/>
          </p:cNvSpPr>
          <p:nvPr>
            <p:ph type="subTitle" idx="1"/>
          </p:nvPr>
        </p:nvSpPr>
        <p:spPr/>
        <p:txBody>
          <a:bodyPr/>
          <a:lstStyle/>
          <a:p>
            <a:r>
              <a:rPr lang="en-US" dirty="0"/>
              <a:t>Next Meeting</a:t>
            </a:r>
          </a:p>
          <a:p>
            <a:r>
              <a:rPr lang="en-US" dirty="0"/>
              <a:t>Tuesday, October 1</a:t>
            </a:r>
            <a:r>
              <a:rPr lang="en-US" baseline="30000" dirty="0"/>
              <a:t>st</a:t>
            </a:r>
            <a:r>
              <a:rPr lang="en-US" dirty="0"/>
              <a:t>, 2024</a:t>
            </a:r>
          </a:p>
        </p:txBody>
      </p:sp>
      <p:sp>
        <p:nvSpPr>
          <p:cNvPr id="36" name="Text Placeholder 35">
            <a:extLst>
              <a:ext uri="{FF2B5EF4-FFF2-40B4-BE49-F238E27FC236}">
                <a16:creationId xmlns:a16="http://schemas.microsoft.com/office/drawing/2014/main" id="{DDE3B960-948B-EE59-192C-5CE2BCCC1124}"/>
              </a:ext>
            </a:extLst>
          </p:cNvPr>
          <p:cNvSpPr>
            <a:spLocks noGrp="1"/>
          </p:cNvSpPr>
          <p:nvPr>
            <p:ph type="body" sz="quarter" idx="11"/>
          </p:nvPr>
        </p:nvSpPr>
        <p:spPr/>
        <p:txBody>
          <a:bodyPr/>
          <a:lstStyle/>
          <a:p>
            <a:r>
              <a:rPr lang="en-US" dirty="0"/>
              <a:t>You</a:t>
            </a:r>
          </a:p>
        </p:txBody>
      </p:sp>
      <p:pic>
        <p:nvPicPr>
          <p:cNvPr id="5" name="Picture Placeholder 4" descr="A palm tree in a park&#10;&#10;Description automatically generated">
            <a:extLst>
              <a:ext uri="{FF2B5EF4-FFF2-40B4-BE49-F238E27FC236}">
                <a16:creationId xmlns:a16="http://schemas.microsoft.com/office/drawing/2014/main" id="{8E87AA98-CF83-F0DC-7545-43F74713F68A}"/>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21875" b="21875"/>
          <a:stretch>
            <a:fillRect/>
          </a:stretch>
        </p:blipFill>
        <p:spPr/>
      </p:pic>
    </p:spTree>
    <p:extLst>
      <p:ext uri="{BB962C8B-B14F-4D97-AF65-F5344CB8AC3E}">
        <p14:creationId xmlns:p14="http://schemas.microsoft.com/office/powerpoint/2010/main" val="1494657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4AE4BC8-F27F-0EC3-F1CF-96BE0A0981F5}"/>
              </a:ext>
            </a:extLst>
          </p:cNvPr>
          <p:cNvSpPr>
            <a:spLocks noGrp="1"/>
          </p:cNvSpPr>
          <p:nvPr>
            <p:ph type="title"/>
          </p:nvPr>
        </p:nvSpPr>
        <p:spPr>
          <a:xfrm>
            <a:off x="595884" y="461516"/>
            <a:ext cx="11000232" cy="713232"/>
          </a:xfrm>
        </p:spPr>
        <p:txBody>
          <a:bodyPr anchor="ctr">
            <a:normAutofit/>
          </a:bodyPr>
          <a:lstStyle/>
          <a:p>
            <a:r>
              <a:rPr lang="en-US" dirty="0"/>
              <a:t>AGENDA</a:t>
            </a:r>
          </a:p>
        </p:txBody>
      </p:sp>
      <p:pic>
        <p:nvPicPr>
          <p:cNvPr id="6" name="Picture Placeholder 5" descr="A logo of a cat&#10;&#10;Description automatically generated">
            <a:extLst>
              <a:ext uri="{FF2B5EF4-FFF2-40B4-BE49-F238E27FC236}">
                <a16:creationId xmlns:a16="http://schemas.microsoft.com/office/drawing/2014/main" id="{0DD778A3-FF0F-5621-38DC-1CEEF9C3D924}"/>
              </a:ext>
            </a:extLst>
          </p:cNvPr>
          <p:cNvPicPr>
            <a:picLocks noGrp="1" noChangeAspect="1"/>
          </p:cNvPicPr>
          <p:nvPr>
            <p:ph sz="half" idx="2"/>
          </p:nvPr>
        </p:nvPicPr>
        <p:blipFill>
          <a:blip r:embed="rId2"/>
          <a:stretch>
            <a:fillRect/>
          </a:stretch>
        </p:blipFill>
        <p:spPr>
          <a:xfrm>
            <a:off x="6971662" y="1253331"/>
            <a:ext cx="4462910" cy="4351338"/>
          </a:xfrm>
          <a:prstGeom prst="rect">
            <a:avLst/>
          </a:prstGeom>
          <a:ln>
            <a:noFill/>
          </a:ln>
          <a:effectLst>
            <a:softEdge rad="112500"/>
          </a:effectLst>
        </p:spPr>
      </p:pic>
      <p:sp>
        <p:nvSpPr>
          <p:cNvPr id="12" name="Content Placeholder 11">
            <a:extLst>
              <a:ext uri="{FF2B5EF4-FFF2-40B4-BE49-F238E27FC236}">
                <a16:creationId xmlns:a16="http://schemas.microsoft.com/office/drawing/2014/main" id="{A385A867-932D-1806-CCDC-50F2ED76D770}"/>
              </a:ext>
            </a:extLst>
          </p:cNvPr>
          <p:cNvSpPr>
            <a:spLocks noGrp="1"/>
          </p:cNvSpPr>
          <p:nvPr>
            <p:ph sz="half" idx="1"/>
          </p:nvPr>
        </p:nvSpPr>
        <p:spPr>
          <a:xfrm>
            <a:off x="838200" y="1322194"/>
            <a:ext cx="5181600" cy="4801204"/>
          </a:xfrm>
        </p:spPr>
        <p:txBody>
          <a:bodyPr/>
          <a:lstStyle/>
          <a:p>
            <a:pPr marL="457200" indent="-457200" algn="ctr">
              <a:buFont typeface="+mj-lt"/>
              <a:buAutoNum type="arabicPeriod"/>
            </a:pPr>
            <a:r>
              <a:rPr lang="en-US" sz="2000" dirty="0"/>
              <a:t>Introductions</a:t>
            </a:r>
          </a:p>
          <a:p>
            <a:pPr marL="457200" indent="-457200" algn="ctr">
              <a:buFont typeface="+mj-lt"/>
              <a:buAutoNum type="arabicPeriod"/>
            </a:pPr>
            <a:r>
              <a:rPr lang="en-US" sz="2000" dirty="0"/>
              <a:t>Palm Valley Academy School Advisory Committee Presentation</a:t>
            </a:r>
          </a:p>
          <a:p>
            <a:pPr marL="457200" indent="-457200" algn="ctr">
              <a:buFont typeface="+mj-lt"/>
              <a:buAutoNum type="arabicPeriod"/>
            </a:pPr>
            <a:r>
              <a:rPr lang="en-US" sz="2000" dirty="0"/>
              <a:t>District Presentation</a:t>
            </a:r>
          </a:p>
          <a:p>
            <a:pPr marL="457200" indent="-457200" algn="ctr">
              <a:buFont typeface="+mj-lt"/>
              <a:buAutoNum type="arabicPeriod"/>
            </a:pPr>
            <a:r>
              <a:rPr lang="en-US" sz="2000" dirty="0"/>
              <a:t>School Improvement Plan</a:t>
            </a:r>
          </a:p>
          <a:p>
            <a:pPr marL="457200" indent="-457200" algn="ctr">
              <a:buFont typeface="+mj-lt"/>
              <a:buAutoNum type="arabicPeriod"/>
            </a:pPr>
            <a:r>
              <a:rPr lang="en-US" sz="2000" dirty="0"/>
              <a:t>Nominations</a:t>
            </a:r>
          </a:p>
          <a:p>
            <a:pPr marL="457200" indent="-457200" algn="ctr">
              <a:buFont typeface="+mj-lt"/>
              <a:buAutoNum type="arabicPeriod"/>
            </a:pPr>
            <a:r>
              <a:rPr lang="en-US" sz="2000" dirty="0"/>
              <a:t>By-Laws</a:t>
            </a:r>
          </a:p>
          <a:p>
            <a:pPr marL="457200" indent="-457200" algn="ctr">
              <a:buFont typeface="+mj-lt"/>
              <a:buAutoNum type="arabicPeriod"/>
            </a:pPr>
            <a:r>
              <a:rPr lang="en-US" sz="2000" dirty="0"/>
              <a:t>Budget/Funds Request</a:t>
            </a:r>
          </a:p>
          <a:p>
            <a:pPr marL="457200" indent="-457200" algn="ctr">
              <a:buFont typeface="+mj-lt"/>
              <a:buAutoNum type="arabicPeriod"/>
            </a:pPr>
            <a:r>
              <a:rPr lang="en-US" sz="2000" dirty="0"/>
              <a:t>Roles and Assignments</a:t>
            </a:r>
          </a:p>
          <a:p>
            <a:pPr marL="457200" indent="-457200" algn="ctr">
              <a:buFont typeface="+mj-lt"/>
              <a:buAutoNum type="arabicPeriod"/>
            </a:pPr>
            <a:r>
              <a:rPr lang="en-US" sz="2000" dirty="0"/>
              <a:t>Good of the Group</a:t>
            </a:r>
          </a:p>
          <a:p>
            <a:pPr marL="457200" indent="-457200" algn="ctr">
              <a:buFont typeface="+mj-lt"/>
              <a:buAutoNum type="arabicPeriod"/>
            </a:pPr>
            <a:r>
              <a:rPr lang="en-US" sz="2000" dirty="0"/>
              <a:t>Adjournment</a:t>
            </a:r>
          </a:p>
        </p:txBody>
      </p:sp>
    </p:spTree>
    <p:extLst>
      <p:ext uri="{BB962C8B-B14F-4D97-AF65-F5344CB8AC3E}">
        <p14:creationId xmlns:p14="http://schemas.microsoft.com/office/powerpoint/2010/main" val="10993974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CF8B49-0968-464D-E865-E529E5203DD8}"/>
              </a:ext>
            </a:extLst>
          </p:cNvPr>
          <p:cNvSpPr>
            <a:spLocks noGrp="1"/>
          </p:cNvSpPr>
          <p:nvPr>
            <p:ph sz="half" idx="2"/>
          </p:nvPr>
        </p:nvSpPr>
        <p:spPr>
          <a:xfrm>
            <a:off x="1352285" y="1458468"/>
            <a:ext cx="4443984" cy="1563624"/>
          </a:xfrm>
        </p:spPr>
        <p:txBody>
          <a:bodyPr>
            <a:noAutofit/>
          </a:bodyPr>
          <a:lstStyle/>
          <a:p>
            <a:pPr marL="0" indent="0" algn="ctr">
              <a:buNone/>
            </a:pPr>
            <a:r>
              <a:rPr lang="en-US" sz="2400" dirty="0"/>
              <a:t>The main function of Palm Valley Academy’s School Advisory Committee is to assist administration in the preparation and evaluation of School Improvement Plan in support of the Palm Valley Academy Mission and Vision.</a:t>
            </a:r>
          </a:p>
        </p:txBody>
      </p:sp>
      <p:pic>
        <p:nvPicPr>
          <p:cNvPr id="7" name="Picture Placeholder 6" descr="A close-up of a table with papers and pencils&#10;&#10;Description automatically generated">
            <a:extLst>
              <a:ext uri="{FF2B5EF4-FFF2-40B4-BE49-F238E27FC236}">
                <a16:creationId xmlns:a16="http://schemas.microsoft.com/office/drawing/2014/main" id="{B426BAE1-4928-0AFB-0D60-27A1986A8D41}"/>
              </a:ext>
            </a:extLst>
          </p:cNvPr>
          <p:cNvPicPr>
            <a:picLocks noGrp="1" noChangeAspect="1"/>
          </p:cNvPicPr>
          <p:nvPr>
            <p:ph sz="quarter" idx="4"/>
          </p:nvPr>
        </p:nvPicPr>
        <p:blipFill>
          <a:blip r:embed="rId2">
            <a:extLst>
              <a:ext uri="{837473B0-CC2E-450A-ABE3-18F120FF3D39}">
                <a1611:picAttrSrcUrl xmlns:a1611="http://schemas.microsoft.com/office/drawing/2016/11/main" r:id="rId3"/>
              </a:ext>
            </a:extLst>
          </a:blip>
          <a:srcRect t="14626" b="32663"/>
          <a:stretch/>
        </p:blipFill>
        <p:spPr>
          <a:xfrm>
            <a:off x="1352285" y="4770839"/>
            <a:ext cx="4443984" cy="1563624"/>
          </a:xfrm>
          <a:prstGeom prst="rect">
            <a:avLst/>
          </a:prstGeom>
          <a:ln>
            <a:noFill/>
          </a:ln>
          <a:effectLst>
            <a:softEdge rad="112500"/>
          </a:effectLst>
        </p:spPr>
      </p:pic>
      <p:sp>
        <p:nvSpPr>
          <p:cNvPr id="2" name="Title 1">
            <a:extLst>
              <a:ext uri="{FF2B5EF4-FFF2-40B4-BE49-F238E27FC236}">
                <a16:creationId xmlns:a16="http://schemas.microsoft.com/office/drawing/2014/main" id="{178D3F43-7DE4-A392-050C-1AAE2661CFAC}"/>
              </a:ext>
            </a:extLst>
          </p:cNvPr>
          <p:cNvSpPr>
            <a:spLocks noGrp="1"/>
          </p:cNvSpPr>
          <p:nvPr>
            <p:ph type="title"/>
          </p:nvPr>
        </p:nvSpPr>
        <p:spPr>
          <a:xfrm>
            <a:off x="1310958" y="477766"/>
            <a:ext cx="4785042" cy="713232"/>
          </a:xfrm>
        </p:spPr>
        <p:txBody>
          <a:bodyPr anchor="ctr">
            <a:normAutofit fontScale="90000"/>
          </a:bodyPr>
          <a:lstStyle/>
          <a:p>
            <a:pPr algn="ctr"/>
            <a:r>
              <a:rPr lang="en-US" sz="3000" dirty="0"/>
              <a:t>What is a School Advisory Committee</a:t>
            </a:r>
          </a:p>
        </p:txBody>
      </p:sp>
      <p:pic>
        <p:nvPicPr>
          <p:cNvPr id="11" name="Picture Placeholder 10" descr="A close-up of a person shaking hands&#10;&#10;Description automatically generated">
            <a:extLst>
              <a:ext uri="{FF2B5EF4-FFF2-40B4-BE49-F238E27FC236}">
                <a16:creationId xmlns:a16="http://schemas.microsoft.com/office/drawing/2014/main" id="{E92C4355-6EEB-BF11-788A-E631E428A5A3}"/>
              </a:ext>
            </a:extLst>
          </p:cNvPr>
          <p:cNvPicPr>
            <a:picLocks noGrp="1" noChangeAspect="1"/>
          </p:cNvPicPr>
          <p:nvPr>
            <p:ph type="pic" sz="quarter" idx="15"/>
          </p:nvPr>
        </p:nvPicPr>
        <p:blipFill>
          <a:blip r:embed="rId4">
            <a:extLst>
              <a:ext uri="{837473B0-CC2E-450A-ABE3-18F120FF3D39}">
                <a1611:picAttrSrcUrl xmlns:a1611="http://schemas.microsoft.com/office/drawing/2016/11/main" r:id="rId5"/>
              </a:ext>
            </a:extLst>
          </a:blip>
          <a:srcRect l="29120" r="29120"/>
          <a:stretch>
            <a:fillRect/>
          </a:stretch>
        </p:blipFill>
        <p:spPr/>
      </p:pic>
    </p:spTree>
    <p:extLst>
      <p:ext uri="{BB962C8B-B14F-4D97-AF65-F5344CB8AC3E}">
        <p14:creationId xmlns:p14="http://schemas.microsoft.com/office/powerpoint/2010/main" val="1408619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68DB1E-CAF3-E47E-CFDB-8E7A4BAB330D}"/>
              </a:ext>
            </a:extLst>
          </p:cNvPr>
          <p:cNvSpPr>
            <a:spLocks noGrp="1"/>
          </p:cNvSpPr>
          <p:nvPr>
            <p:ph type="title"/>
          </p:nvPr>
        </p:nvSpPr>
        <p:spPr/>
        <p:txBody>
          <a:bodyPr/>
          <a:lstStyle/>
          <a:p>
            <a:r>
              <a:rPr lang="en-US" dirty="0"/>
              <a:t>Our Support</a:t>
            </a:r>
          </a:p>
        </p:txBody>
      </p:sp>
      <p:pic>
        <p:nvPicPr>
          <p:cNvPr id="33" name="Picture Placeholder 32" descr="A close up of a plant">
            <a:extLst>
              <a:ext uri="{FF2B5EF4-FFF2-40B4-BE49-F238E27FC236}">
                <a16:creationId xmlns:a16="http://schemas.microsoft.com/office/drawing/2014/main" id="{486653C1-8CBA-D4A6-5FEC-FD1036006F6C}"/>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a:fillRect/>
          </a:stretch>
        </p:blipFill>
        <p:spPr/>
      </p:pic>
      <p:cxnSp>
        <p:nvCxnSpPr>
          <p:cNvPr id="46" name="Straight Connector 45">
            <a:extLst>
              <a:ext uri="{FF2B5EF4-FFF2-40B4-BE49-F238E27FC236}">
                <a16:creationId xmlns:a16="http://schemas.microsoft.com/office/drawing/2014/main" id="{72476635-B9DA-4379-F05E-DD01760E10F9}"/>
              </a:ext>
              <a:ext uri="{C183D7F6-B498-43B3-948B-1728B52AA6E4}">
                <adec:decorative xmlns:adec="http://schemas.microsoft.com/office/drawing/2017/decorative" val="1"/>
              </a:ext>
            </a:extLst>
          </p:cNvPr>
          <p:cNvCxnSpPr>
            <a:cxnSpLocks/>
          </p:cNvCxnSpPr>
          <p:nvPr/>
        </p:nvCxnSpPr>
        <p:spPr>
          <a:xfrm>
            <a:off x="552987" y="2764520"/>
            <a:ext cx="10965606" cy="246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EC5D843-B3AD-A05F-0705-ED8E8CAEE1B6}"/>
              </a:ext>
            </a:extLst>
          </p:cNvPr>
          <p:cNvSpPr>
            <a:spLocks noGrp="1"/>
          </p:cNvSpPr>
          <p:nvPr>
            <p:ph type="body" sz="quarter" idx="18"/>
          </p:nvPr>
        </p:nvSpPr>
        <p:spPr/>
        <p:txBody>
          <a:bodyPr/>
          <a:lstStyle/>
          <a:p>
            <a:r>
              <a:rPr lang="en-US" dirty="0"/>
              <a:t>Build</a:t>
            </a:r>
          </a:p>
        </p:txBody>
      </p:sp>
      <p:sp>
        <p:nvSpPr>
          <p:cNvPr id="5" name="Text Placeholder 4">
            <a:extLst>
              <a:ext uri="{FF2B5EF4-FFF2-40B4-BE49-F238E27FC236}">
                <a16:creationId xmlns:a16="http://schemas.microsoft.com/office/drawing/2014/main" id="{56EE33A4-06F3-061E-51B2-09D207997423}"/>
              </a:ext>
            </a:extLst>
          </p:cNvPr>
          <p:cNvSpPr>
            <a:spLocks noGrp="1"/>
          </p:cNvSpPr>
          <p:nvPr>
            <p:ph type="body" sz="quarter" idx="22"/>
          </p:nvPr>
        </p:nvSpPr>
        <p:spPr>
          <a:xfrm>
            <a:off x="520578" y="3639312"/>
            <a:ext cx="1930822" cy="1975365"/>
          </a:xfrm>
        </p:spPr>
        <p:txBody>
          <a:bodyPr/>
          <a:lstStyle/>
          <a:p>
            <a:r>
              <a:rPr lang="en-US" sz="2000" dirty="0"/>
              <a:t>Initiate activities that build a bridge between our school and our community.</a:t>
            </a:r>
          </a:p>
        </p:txBody>
      </p:sp>
      <p:sp>
        <p:nvSpPr>
          <p:cNvPr id="6" name="Text Placeholder 5">
            <a:extLst>
              <a:ext uri="{FF2B5EF4-FFF2-40B4-BE49-F238E27FC236}">
                <a16:creationId xmlns:a16="http://schemas.microsoft.com/office/drawing/2014/main" id="{BC7AC94E-92F5-8D66-E9D1-ABB7F7A4DBBF}"/>
              </a:ext>
            </a:extLst>
          </p:cNvPr>
          <p:cNvSpPr>
            <a:spLocks noGrp="1"/>
          </p:cNvSpPr>
          <p:nvPr>
            <p:ph type="body" sz="quarter" idx="26"/>
          </p:nvPr>
        </p:nvSpPr>
        <p:spPr/>
        <p:txBody>
          <a:bodyPr/>
          <a:lstStyle/>
          <a:p>
            <a:r>
              <a:rPr lang="en-US" dirty="0"/>
              <a:t>Support</a:t>
            </a:r>
          </a:p>
        </p:txBody>
      </p:sp>
      <p:sp>
        <p:nvSpPr>
          <p:cNvPr id="10" name="Text Placeholder 9">
            <a:extLst>
              <a:ext uri="{FF2B5EF4-FFF2-40B4-BE49-F238E27FC236}">
                <a16:creationId xmlns:a16="http://schemas.microsoft.com/office/drawing/2014/main" id="{62EFD03C-12AC-EBE2-E13B-7DD3AE1E3955}"/>
              </a:ext>
            </a:extLst>
          </p:cNvPr>
          <p:cNvSpPr>
            <a:spLocks noGrp="1"/>
          </p:cNvSpPr>
          <p:nvPr>
            <p:ph type="body" sz="quarter" idx="31"/>
          </p:nvPr>
        </p:nvSpPr>
        <p:spPr>
          <a:xfrm>
            <a:off x="2660165" y="3648456"/>
            <a:ext cx="2283714" cy="950976"/>
          </a:xfrm>
        </p:spPr>
        <p:txBody>
          <a:bodyPr/>
          <a:lstStyle/>
          <a:p>
            <a:r>
              <a:rPr lang="en-US" sz="2000" dirty="0"/>
              <a:t>Recommend various support services in the school.</a:t>
            </a:r>
          </a:p>
        </p:txBody>
      </p:sp>
      <p:sp>
        <p:nvSpPr>
          <p:cNvPr id="7" name="Text Placeholder 6">
            <a:extLst>
              <a:ext uri="{FF2B5EF4-FFF2-40B4-BE49-F238E27FC236}">
                <a16:creationId xmlns:a16="http://schemas.microsoft.com/office/drawing/2014/main" id="{7837E72D-A4FE-5657-7113-8489D1AA8BEA}"/>
              </a:ext>
            </a:extLst>
          </p:cNvPr>
          <p:cNvSpPr>
            <a:spLocks noGrp="1"/>
          </p:cNvSpPr>
          <p:nvPr>
            <p:ph type="body" sz="quarter" idx="27"/>
          </p:nvPr>
        </p:nvSpPr>
        <p:spPr/>
        <p:txBody>
          <a:bodyPr/>
          <a:lstStyle/>
          <a:p>
            <a:r>
              <a:rPr lang="en-US" dirty="0"/>
              <a:t>Budget</a:t>
            </a:r>
          </a:p>
        </p:txBody>
      </p:sp>
      <p:sp>
        <p:nvSpPr>
          <p:cNvPr id="11" name="Text Placeholder 10">
            <a:extLst>
              <a:ext uri="{FF2B5EF4-FFF2-40B4-BE49-F238E27FC236}">
                <a16:creationId xmlns:a16="http://schemas.microsoft.com/office/drawing/2014/main" id="{0D0ABE4E-2F0F-4E08-0449-AA1EF114CB57}"/>
              </a:ext>
            </a:extLst>
          </p:cNvPr>
          <p:cNvSpPr>
            <a:spLocks noGrp="1"/>
          </p:cNvSpPr>
          <p:nvPr>
            <p:ph type="body" sz="quarter" idx="32"/>
          </p:nvPr>
        </p:nvSpPr>
        <p:spPr>
          <a:xfrm>
            <a:off x="5045974" y="3639312"/>
            <a:ext cx="2100051" cy="2423571"/>
          </a:xfrm>
        </p:spPr>
        <p:txBody>
          <a:bodyPr/>
          <a:lstStyle/>
          <a:p>
            <a:r>
              <a:rPr lang="en-US" sz="2000" dirty="0"/>
              <a:t>Ensure that our School Advisory Committee budget is aligned with the School Improvement Plan.</a:t>
            </a:r>
          </a:p>
        </p:txBody>
      </p:sp>
      <p:sp>
        <p:nvSpPr>
          <p:cNvPr id="8" name="Text Placeholder 7">
            <a:extLst>
              <a:ext uri="{FF2B5EF4-FFF2-40B4-BE49-F238E27FC236}">
                <a16:creationId xmlns:a16="http://schemas.microsoft.com/office/drawing/2014/main" id="{F558B89D-0C7A-6109-12F3-DDE1D5AE4F09}"/>
              </a:ext>
            </a:extLst>
          </p:cNvPr>
          <p:cNvSpPr>
            <a:spLocks noGrp="1"/>
          </p:cNvSpPr>
          <p:nvPr>
            <p:ph type="body" sz="quarter" idx="28"/>
          </p:nvPr>
        </p:nvSpPr>
        <p:spPr/>
        <p:txBody>
          <a:bodyPr/>
          <a:lstStyle/>
          <a:p>
            <a:r>
              <a:rPr lang="en-US" sz="1600" dirty="0"/>
              <a:t>Mission/Vision</a:t>
            </a:r>
          </a:p>
        </p:txBody>
      </p:sp>
      <p:sp>
        <p:nvSpPr>
          <p:cNvPr id="12" name="Text Placeholder 11">
            <a:extLst>
              <a:ext uri="{FF2B5EF4-FFF2-40B4-BE49-F238E27FC236}">
                <a16:creationId xmlns:a16="http://schemas.microsoft.com/office/drawing/2014/main" id="{A75DCC82-529F-D8B3-B890-25B476296EFF}"/>
              </a:ext>
            </a:extLst>
          </p:cNvPr>
          <p:cNvSpPr>
            <a:spLocks noGrp="1"/>
          </p:cNvSpPr>
          <p:nvPr>
            <p:ph type="body" sz="quarter" idx="33"/>
          </p:nvPr>
        </p:nvSpPr>
        <p:spPr>
          <a:xfrm>
            <a:off x="7434072" y="3648456"/>
            <a:ext cx="1828800" cy="2094798"/>
          </a:xfrm>
        </p:spPr>
        <p:txBody>
          <a:bodyPr/>
          <a:lstStyle/>
          <a:p>
            <a:r>
              <a:rPr lang="en-US" sz="2000" dirty="0"/>
              <a:t>Promote and maintain the mission and vision of Palm Valley Academy.</a:t>
            </a:r>
          </a:p>
        </p:txBody>
      </p:sp>
      <p:sp>
        <p:nvSpPr>
          <p:cNvPr id="9" name="Text Placeholder 8">
            <a:extLst>
              <a:ext uri="{FF2B5EF4-FFF2-40B4-BE49-F238E27FC236}">
                <a16:creationId xmlns:a16="http://schemas.microsoft.com/office/drawing/2014/main" id="{DA475498-2E97-3B3A-2E57-8FA1FD52E478}"/>
              </a:ext>
            </a:extLst>
          </p:cNvPr>
          <p:cNvSpPr>
            <a:spLocks noGrp="1"/>
          </p:cNvSpPr>
          <p:nvPr>
            <p:ph type="body" sz="quarter" idx="30"/>
          </p:nvPr>
        </p:nvSpPr>
        <p:spPr/>
        <p:txBody>
          <a:bodyPr/>
          <a:lstStyle/>
          <a:p>
            <a:r>
              <a:rPr lang="en-US" dirty="0"/>
              <a:t>Goals</a:t>
            </a:r>
          </a:p>
        </p:txBody>
      </p:sp>
      <p:sp>
        <p:nvSpPr>
          <p:cNvPr id="13" name="Text Placeholder 12">
            <a:extLst>
              <a:ext uri="{FF2B5EF4-FFF2-40B4-BE49-F238E27FC236}">
                <a16:creationId xmlns:a16="http://schemas.microsoft.com/office/drawing/2014/main" id="{7F061705-6478-52B2-9B05-43B7606DC404}"/>
              </a:ext>
            </a:extLst>
          </p:cNvPr>
          <p:cNvSpPr>
            <a:spLocks noGrp="1"/>
          </p:cNvSpPr>
          <p:nvPr>
            <p:ph type="body" sz="quarter" idx="34"/>
          </p:nvPr>
        </p:nvSpPr>
        <p:spPr>
          <a:xfrm>
            <a:off x="9720072" y="3648455"/>
            <a:ext cx="1828800" cy="1642735"/>
          </a:xfrm>
        </p:spPr>
        <p:txBody>
          <a:bodyPr/>
          <a:lstStyle/>
          <a:p>
            <a:r>
              <a:rPr lang="en-US" sz="2000" dirty="0"/>
              <a:t>Assist in the development of educational goals and objectives.</a:t>
            </a:r>
          </a:p>
        </p:txBody>
      </p:sp>
    </p:spTree>
    <p:extLst>
      <p:ext uri="{BB962C8B-B14F-4D97-AF65-F5344CB8AC3E}">
        <p14:creationId xmlns:p14="http://schemas.microsoft.com/office/powerpoint/2010/main" val="641408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3EFC1342-58F4-26DF-1DA5-884886C09086}"/>
              </a:ext>
            </a:extLst>
          </p:cNvPr>
          <p:cNvSpPr>
            <a:spLocks noGrp="1"/>
          </p:cNvSpPr>
          <p:nvPr>
            <p:ph type="subTitle" idx="1"/>
          </p:nvPr>
        </p:nvSpPr>
        <p:spPr>
          <a:xfrm>
            <a:off x="3320693" y="319732"/>
            <a:ext cx="2944368" cy="728232"/>
          </a:xfrm>
        </p:spPr>
        <p:txBody>
          <a:bodyPr/>
          <a:lstStyle/>
          <a:p>
            <a:pPr algn="ctr"/>
            <a:r>
              <a:rPr lang="en-US" sz="4000" dirty="0">
                <a:latin typeface="+mj-lt"/>
                <a:cs typeface="Posterama" panose="020B0504020200020000" pitchFamily="34" charset="0"/>
              </a:rPr>
              <a:t>MEETINGS</a:t>
            </a:r>
          </a:p>
        </p:txBody>
      </p:sp>
      <p:pic>
        <p:nvPicPr>
          <p:cNvPr id="6" name="Picture Placeholder 5" descr="A close up of a plant">
            <a:extLst>
              <a:ext uri="{FF2B5EF4-FFF2-40B4-BE49-F238E27FC236}">
                <a16:creationId xmlns:a16="http://schemas.microsoft.com/office/drawing/2014/main" id="{1B7E0321-3D73-B795-75FF-39794522922D}"/>
              </a:ext>
            </a:extLst>
          </p:cNvPr>
          <p:cNvPicPr>
            <a:picLocks noGrp="1" noChangeAspect="1"/>
          </p:cNvPicPr>
          <p:nvPr>
            <p:ph type="pic" sz="quarter" idx="11"/>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a:ext>
            </a:extLst>
          </a:blip>
          <a:srcRect/>
          <a:stretch/>
        </p:blipFill>
        <p:spPr/>
      </p:pic>
      <p:sp>
        <p:nvSpPr>
          <p:cNvPr id="4" name="TextBox 3">
            <a:extLst>
              <a:ext uri="{FF2B5EF4-FFF2-40B4-BE49-F238E27FC236}">
                <a16:creationId xmlns:a16="http://schemas.microsoft.com/office/drawing/2014/main" id="{5038CB75-D960-943E-974A-5402979A090B}"/>
              </a:ext>
            </a:extLst>
          </p:cNvPr>
          <p:cNvSpPr txBox="1"/>
          <p:nvPr/>
        </p:nvSpPr>
        <p:spPr>
          <a:xfrm>
            <a:off x="421223" y="1328429"/>
            <a:ext cx="8106310" cy="3785652"/>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t>Meetings will be held on the first Tuesday of each month, unless otherwise noted, and will begin promptly at 4:00 p.m.</a:t>
            </a:r>
          </a:p>
          <a:p>
            <a:pPr algn="ctr"/>
            <a:endParaRPr lang="en-US" sz="2000" dirty="0"/>
          </a:p>
          <a:p>
            <a:pPr marL="285750" indent="-285750" algn="ctr">
              <a:buFont typeface="Arial" panose="020B0604020202020204" pitchFamily="34" charset="0"/>
              <a:buChar char="•"/>
            </a:pPr>
            <a:r>
              <a:rPr lang="en-US" sz="2000" dirty="0"/>
              <a:t>All meetings will be held in the Palm Valley Academy Media Center.</a:t>
            </a:r>
          </a:p>
          <a:p>
            <a:pPr algn="ctr"/>
            <a:endParaRPr lang="en-US" sz="2000" dirty="0"/>
          </a:p>
          <a:p>
            <a:pPr marL="285750" indent="-285750" algn="ctr">
              <a:buFont typeface="Arial" panose="020B0604020202020204" pitchFamily="34" charset="0"/>
              <a:buChar char="•"/>
            </a:pPr>
            <a:r>
              <a:rPr lang="en-US" sz="2000" dirty="0"/>
              <a:t>A sign-in sheet will be available prior, and after, each meeting. Whether you are a voting member, or just joining as a visitor, it is </a:t>
            </a:r>
            <a:r>
              <a:rPr lang="en-US" sz="2000" u="sng" dirty="0"/>
              <a:t>your responsibility</a:t>
            </a:r>
            <a:r>
              <a:rPr lang="en-US" sz="2000" dirty="0"/>
              <a:t> to sign-in for each meeting.</a:t>
            </a:r>
          </a:p>
          <a:p>
            <a:pPr algn="ctr"/>
            <a:endParaRPr lang="en-US" sz="2000" dirty="0"/>
          </a:p>
          <a:p>
            <a:pPr marL="742950" lvl="1" indent="-285750" algn="ctr">
              <a:buFont typeface="Arial" panose="020B0604020202020204" pitchFamily="34" charset="0"/>
              <a:buChar char="•"/>
            </a:pPr>
            <a:r>
              <a:rPr lang="en-US" sz="2000" dirty="0"/>
              <a:t>Voting members will be replaced after a third absence. This will be tracked through the sign-in sheets, so please ensure that you are signing in.</a:t>
            </a:r>
          </a:p>
        </p:txBody>
      </p:sp>
      <p:pic>
        <p:nvPicPr>
          <p:cNvPr id="12" name="Picture Placeholder 11" descr="A blue paw print with claws&#10;&#10;Description automatically generated">
            <a:extLst>
              <a:ext uri="{FF2B5EF4-FFF2-40B4-BE49-F238E27FC236}">
                <a16:creationId xmlns:a16="http://schemas.microsoft.com/office/drawing/2014/main" id="{8E75DD81-0BBF-58FB-66DF-5167A8187453}"/>
              </a:ext>
            </a:extLst>
          </p:cNvPr>
          <p:cNvPicPr>
            <a:picLocks noGrp="1" noChangeAspect="1"/>
          </p:cNvPicPr>
          <p:nvPr>
            <p:ph type="pic" sz="quarter" idx="12"/>
          </p:nvPr>
        </p:nvPicPr>
        <p:blipFill>
          <a:blip r:embed="rId4"/>
          <a:srcRect l="609" r="609"/>
          <a:stretch>
            <a:fillRect/>
          </a:stretch>
        </p:blipFill>
        <p:spPr/>
      </p:pic>
    </p:spTree>
    <p:extLst>
      <p:ext uri="{BB962C8B-B14F-4D97-AF65-F5344CB8AC3E}">
        <p14:creationId xmlns:p14="http://schemas.microsoft.com/office/powerpoint/2010/main" val="556809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3EFC1342-58F4-26DF-1DA5-884886C09086}"/>
              </a:ext>
            </a:extLst>
          </p:cNvPr>
          <p:cNvSpPr>
            <a:spLocks noGrp="1"/>
          </p:cNvSpPr>
          <p:nvPr>
            <p:ph type="subTitle" idx="1"/>
          </p:nvPr>
        </p:nvSpPr>
        <p:spPr>
          <a:xfrm>
            <a:off x="3269322" y="299183"/>
            <a:ext cx="2944368" cy="728232"/>
          </a:xfrm>
        </p:spPr>
        <p:txBody>
          <a:bodyPr/>
          <a:lstStyle/>
          <a:p>
            <a:pPr algn="ctr"/>
            <a:r>
              <a:rPr lang="en-US" sz="4000" dirty="0">
                <a:latin typeface="+mj-lt"/>
                <a:cs typeface="Posterama" panose="020B0504020200020000" pitchFamily="34" charset="0"/>
              </a:rPr>
              <a:t>MEETINGS</a:t>
            </a:r>
          </a:p>
        </p:txBody>
      </p:sp>
      <p:pic>
        <p:nvPicPr>
          <p:cNvPr id="6" name="Picture Placeholder 5" descr="A close up of a plant">
            <a:extLst>
              <a:ext uri="{FF2B5EF4-FFF2-40B4-BE49-F238E27FC236}">
                <a16:creationId xmlns:a16="http://schemas.microsoft.com/office/drawing/2014/main" id="{1B7E0321-3D73-B795-75FF-39794522922D}"/>
              </a:ext>
            </a:extLst>
          </p:cNvPr>
          <p:cNvPicPr>
            <a:picLocks noGrp="1" noChangeAspect="1"/>
          </p:cNvPicPr>
          <p:nvPr>
            <p:ph type="pic" sz="quarter" idx="11"/>
          </p:nvPr>
        </p:nvPicPr>
        <p:blipFill rotWithShape="1">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a:ext>
            </a:extLst>
          </a:blip>
          <a:srcRect/>
          <a:stretch/>
        </p:blipFill>
        <p:spPr/>
      </p:pic>
      <p:sp>
        <p:nvSpPr>
          <p:cNvPr id="4" name="TextBox 3">
            <a:extLst>
              <a:ext uri="{FF2B5EF4-FFF2-40B4-BE49-F238E27FC236}">
                <a16:creationId xmlns:a16="http://schemas.microsoft.com/office/drawing/2014/main" id="{5038CB75-D960-943E-974A-5402979A090B}"/>
              </a:ext>
            </a:extLst>
          </p:cNvPr>
          <p:cNvSpPr txBox="1"/>
          <p:nvPr/>
        </p:nvSpPr>
        <p:spPr>
          <a:xfrm>
            <a:off x="421223" y="1328429"/>
            <a:ext cx="8106310" cy="3477875"/>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a:t>Meetings will include a report from Mr. Strom, district speakers, possible funds requests, a funds report from our administration, and other pertinent topics.</a:t>
            </a:r>
          </a:p>
          <a:p>
            <a:pPr algn="ctr"/>
            <a:endParaRPr lang="en-US" sz="2000" dirty="0"/>
          </a:p>
          <a:p>
            <a:pPr marL="285750" indent="-285750" algn="ctr">
              <a:buFont typeface="Arial" panose="020B0604020202020204" pitchFamily="34" charset="0"/>
              <a:buChar char="•"/>
            </a:pPr>
            <a:r>
              <a:rPr lang="en-US" sz="2000" dirty="0"/>
              <a:t>A secretary, to be voted on before the conclusion of this meeting, will be asked to keep accurate meeting minutes, and these will be reviewed and voted upon </a:t>
            </a:r>
            <a:r>
              <a:rPr lang="en-US" sz="2000" u="sng" dirty="0"/>
              <a:t>before</a:t>
            </a:r>
            <a:r>
              <a:rPr lang="en-US" sz="2000" dirty="0"/>
              <a:t> the end of the meeting (starting in October).</a:t>
            </a:r>
          </a:p>
          <a:p>
            <a:pPr algn="ctr"/>
            <a:endParaRPr lang="en-US" sz="2000" dirty="0"/>
          </a:p>
          <a:p>
            <a:pPr marL="285750" indent="-285750" algn="ctr">
              <a:buFont typeface="Arial" panose="020B0604020202020204" pitchFamily="34" charset="0"/>
              <a:buChar char="•"/>
            </a:pPr>
            <a:r>
              <a:rPr lang="en-US" sz="2000" dirty="0"/>
              <a:t>All meeting minutes, agendas, and district presentations will be available on the School Advisory Committee webpage on our school website.</a:t>
            </a:r>
          </a:p>
        </p:txBody>
      </p:sp>
      <p:pic>
        <p:nvPicPr>
          <p:cNvPr id="12" name="Picture Placeholder 11" descr="A blue paw print with claws&#10;&#10;Description automatically generated">
            <a:extLst>
              <a:ext uri="{FF2B5EF4-FFF2-40B4-BE49-F238E27FC236}">
                <a16:creationId xmlns:a16="http://schemas.microsoft.com/office/drawing/2014/main" id="{8E75DD81-0BBF-58FB-66DF-5167A8187453}"/>
              </a:ext>
            </a:extLst>
          </p:cNvPr>
          <p:cNvPicPr>
            <a:picLocks noGrp="1" noChangeAspect="1"/>
          </p:cNvPicPr>
          <p:nvPr>
            <p:ph type="pic" sz="quarter" idx="12"/>
          </p:nvPr>
        </p:nvPicPr>
        <p:blipFill>
          <a:blip r:embed="rId4"/>
          <a:srcRect l="609" r="609"/>
          <a:stretch>
            <a:fillRect/>
          </a:stretch>
        </p:blipFill>
        <p:spPr/>
      </p:pic>
    </p:spTree>
    <p:extLst>
      <p:ext uri="{BB962C8B-B14F-4D97-AF65-F5344CB8AC3E}">
        <p14:creationId xmlns:p14="http://schemas.microsoft.com/office/powerpoint/2010/main" val="2094831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lose up of a plant&#10;&#10;Description automatically generated">
            <a:extLst>
              <a:ext uri="{FF2B5EF4-FFF2-40B4-BE49-F238E27FC236}">
                <a16:creationId xmlns:a16="http://schemas.microsoft.com/office/drawing/2014/main" id="{A27705D9-6938-C40B-5BA0-04DFF03B511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BA0A7C2-ED00-A342-20F8-FBE702463437}"/>
              </a:ext>
            </a:extLst>
          </p:cNvPr>
          <p:cNvSpPr>
            <a:spLocks noGrp="1"/>
          </p:cNvSpPr>
          <p:nvPr>
            <p:ph type="title"/>
          </p:nvPr>
        </p:nvSpPr>
        <p:spPr/>
        <p:txBody>
          <a:bodyPr/>
          <a:lstStyle/>
          <a:p>
            <a:r>
              <a:rPr lang="en-US" b="1" dirty="0">
                <a:solidFill>
                  <a:schemeClr val="bg1"/>
                </a:solidFill>
              </a:rPr>
              <a:t>responsibilities</a:t>
            </a:r>
          </a:p>
        </p:txBody>
      </p:sp>
      <p:sp>
        <p:nvSpPr>
          <p:cNvPr id="3" name="Content Placeholder 2">
            <a:extLst>
              <a:ext uri="{FF2B5EF4-FFF2-40B4-BE49-F238E27FC236}">
                <a16:creationId xmlns:a16="http://schemas.microsoft.com/office/drawing/2014/main" id="{192A1245-039B-9E40-17E3-B4A386DA4806}"/>
              </a:ext>
            </a:extLst>
          </p:cNvPr>
          <p:cNvSpPr>
            <a:spLocks noGrp="1"/>
          </p:cNvSpPr>
          <p:nvPr>
            <p:ph sz="half" idx="1"/>
          </p:nvPr>
        </p:nvSpPr>
        <p:spPr>
          <a:xfrm>
            <a:off x="585216" y="1825625"/>
            <a:ext cx="5434584" cy="4351338"/>
          </a:xfrm>
        </p:spPr>
        <p:txBody>
          <a:bodyPr/>
          <a:lstStyle/>
          <a:p>
            <a:pPr algn="ctr"/>
            <a:r>
              <a:rPr lang="en-US" sz="2600" b="1" dirty="0">
                <a:solidFill>
                  <a:schemeClr val="bg1"/>
                </a:solidFill>
                <a:latin typeface="+mj-lt"/>
              </a:rPr>
              <a:t>The School Advisory Committee is a resource to the school and the principal and membership is based on election.</a:t>
            </a:r>
          </a:p>
          <a:p>
            <a:pPr algn="ctr"/>
            <a:r>
              <a:rPr lang="en-US" sz="2600" b="1" dirty="0">
                <a:solidFill>
                  <a:schemeClr val="bg1"/>
                </a:solidFill>
                <a:latin typeface="+mj-lt"/>
              </a:rPr>
              <a:t>The School Advisory Committee is responsible for inquiring, informing, suggesting, recommending, and evaluating.</a:t>
            </a:r>
          </a:p>
        </p:txBody>
      </p:sp>
      <p:sp>
        <p:nvSpPr>
          <p:cNvPr id="4" name="Content Placeholder 3">
            <a:extLst>
              <a:ext uri="{FF2B5EF4-FFF2-40B4-BE49-F238E27FC236}">
                <a16:creationId xmlns:a16="http://schemas.microsoft.com/office/drawing/2014/main" id="{7FECD9A0-5D31-8479-A592-390059AD44C8}"/>
              </a:ext>
            </a:extLst>
          </p:cNvPr>
          <p:cNvSpPr>
            <a:spLocks noGrp="1"/>
          </p:cNvSpPr>
          <p:nvPr>
            <p:ph sz="half" idx="2"/>
          </p:nvPr>
        </p:nvSpPr>
        <p:spPr>
          <a:xfrm>
            <a:off x="6172200" y="1825625"/>
            <a:ext cx="5434584" cy="4351338"/>
          </a:xfrm>
        </p:spPr>
        <p:txBody>
          <a:bodyPr/>
          <a:lstStyle/>
          <a:p>
            <a:pPr algn="ctr"/>
            <a:r>
              <a:rPr lang="en-US" sz="2600" b="1" dirty="0">
                <a:solidFill>
                  <a:schemeClr val="bg1"/>
                </a:solidFill>
                <a:latin typeface="+mj-lt"/>
              </a:rPr>
              <a:t>The School Advisory Committee, since it is advisory only, has some limitations.</a:t>
            </a:r>
          </a:p>
          <a:p>
            <a:pPr algn="ctr"/>
            <a:r>
              <a:rPr lang="en-US" sz="2600" b="1" dirty="0">
                <a:solidFill>
                  <a:schemeClr val="bg1"/>
                </a:solidFill>
                <a:latin typeface="+mj-lt"/>
              </a:rPr>
              <a:t>It may not dictate School Board or local school center policy.</a:t>
            </a:r>
          </a:p>
          <a:p>
            <a:pPr algn="ctr"/>
            <a:r>
              <a:rPr lang="en-US" sz="2600" b="1" dirty="0">
                <a:solidFill>
                  <a:schemeClr val="bg1"/>
                </a:solidFill>
                <a:latin typeface="+mj-lt"/>
              </a:rPr>
              <a:t>It must deal with issues rather than a particular person, whether they are administrators, teachers, students, citizens, or parents.</a:t>
            </a:r>
          </a:p>
        </p:txBody>
      </p:sp>
    </p:spTree>
    <p:extLst>
      <p:ext uri="{BB962C8B-B14F-4D97-AF65-F5344CB8AC3E}">
        <p14:creationId xmlns:p14="http://schemas.microsoft.com/office/powerpoint/2010/main" val="28110819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Title 123">
            <a:extLst>
              <a:ext uri="{FF2B5EF4-FFF2-40B4-BE49-F238E27FC236}">
                <a16:creationId xmlns:a16="http://schemas.microsoft.com/office/drawing/2014/main" id="{294BD955-22FB-46FF-2ADB-101CF70EC6FF}"/>
              </a:ext>
            </a:extLst>
          </p:cNvPr>
          <p:cNvSpPr>
            <a:spLocks noGrp="1"/>
          </p:cNvSpPr>
          <p:nvPr>
            <p:ph type="title"/>
          </p:nvPr>
        </p:nvSpPr>
        <p:spPr/>
        <p:txBody>
          <a:bodyPr/>
          <a:lstStyle/>
          <a:p>
            <a:r>
              <a:rPr lang="en-US" dirty="0"/>
              <a:t>School Advisory Committee Roles</a:t>
            </a:r>
          </a:p>
        </p:txBody>
      </p:sp>
      <p:pic>
        <p:nvPicPr>
          <p:cNvPr id="37" name="Picture Placeholder 36" descr="Close up of feathers">
            <a:extLst>
              <a:ext uri="{FF2B5EF4-FFF2-40B4-BE49-F238E27FC236}">
                <a16:creationId xmlns:a16="http://schemas.microsoft.com/office/drawing/2014/main" id="{1129A6F2-ADE5-A81F-43F6-414D77443A7C}"/>
              </a:ext>
            </a:extLst>
          </p:cNvPr>
          <p:cNvPicPr>
            <a:picLocks noGrp="1"/>
          </p:cNvPicPr>
          <p:nvPr>
            <p:ph type="pic" sz="quarter" idx="13"/>
          </p:nvPr>
        </p:nvPicPr>
        <p:blipFill rotWithShape="1">
          <a:blip r:embed="rId2" cstate="email">
            <a:alphaModFix/>
            <a:extLst>
              <a:ext uri="{BEBA8EAE-BF5A-486C-A8C5-ECC9F3942E4B}">
                <a14:imgProps xmlns:a14="http://schemas.microsoft.com/office/drawing/2010/main">
                  <a14:imgLayer r:embed="rId3">
                    <a14:imgEffect>
                      <a14:artisticTexturizer trans="32000" scaling="20"/>
                    </a14:imgEffect>
                    <a14:imgEffect>
                      <a14:sharpenSoften amount="-4000"/>
                    </a14:imgEffect>
                    <a14:imgEffect>
                      <a14:colorTemperature colorTemp="11301"/>
                    </a14:imgEffect>
                    <a14:imgEffect>
                      <a14:saturation sat="210000"/>
                    </a14:imgEffect>
                    <a14:imgEffect>
                      <a14:brightnessContrast bright="-3000" contrast="-18000"/>
                    </a14:imgEffect>
                  </a14:imgLayer>
                </a14:imgProps>
              </a:ext>
              <a:ext uri="{28A0092B-C50C-407E-A947-70E740481C1C}">
                <a14:useLocalDpi xmlns:a14="http://schemas.microsoft.com/office/drawing/2010/main"/>
              </a:ext>
            </a:extLst>
          </a:blip>
          <a:srcRect/>
          <a:stretch/>
        </p:blipFill>
        <p:spPr/>
      </p:pic>
      <p:sp>
        <p:nvSpPr>
          <p:cNvPr id="45" name="Text Placeholder 44">
            <a:extLst>
              <a:ext uri="{FF2B5EF4-FFF2-40B4-BE49-F238E27FC236}">
                <a16:creationId xmlns:a16="http://schemas.microsoft.com/office/drawing/2014/main" id="{ED57B51F-BF43-B2B4-0716-5CB16FB9709D}"/>
              </a:ext>
            </a:extLst>
          </p:cNvPr>
          <p:cNvSpPr>
            <a:spLocks noGrp="1"/>
          </p:cNvSpPr>
          <p:nvPr>
            <p:ph type="body" sz="quarter" idx="19"/>
          </p:nvPr>
        </p:nvSpPr>
        <p:spPr>
          <a:xfrm>
            <a:off x="2235904" y="5166189"/>
            <a:ext cx="1883664" cy="365760"/>
          </a:xfrm>
        </p:spPr>
        <p:txBody>
          <a:bodyPr/>
          <a:lstStyle/>
          <a:p>
            <a:r>
              <a:rPr lang="en-US" dirty="0"/>
              <a:t>Recording Secretary</a:t>
            </a:r>
          </a:p>
        </p:txBody>
      </p:sp>
      <p:sp>
        <p:nvSpPr>
          <p:cNvPr id="46" name="Text Placeholder 45">
            <a:extLst>
              <a:ext uri="{FF2B5EF4-FFF2-40B4-BE49-F238E27FC236}">
                <a16:creationId xmlns:a16="http://schemas.microsoft.com/office/drawing/2014/main" id="{0A12405F-1943-30F5-13D6-D0A7202EBC78}"/>
              </a:ext>
            </a:extLst>
          </p:cNvPr>
          <p:cNvSpPr>
            <a:spLocks noGrp="1"/>
          </p:cNvSpPr>
          <p:nvPr>
            <p:ph type="body" sz="quarter" idx="20"/>
          </p:nvPr>
        </p:nvSpPr>
        <p:spPr>
          <a:xfrm>
            <a:off x="5154168" y="5177935"/>
            <a:ext cx="1883664" cy="365760"/>
          </a:xfrm>
        </p:spPr>
        <p:txBody>
          <a:bodyPr/>
          <a:lstStyle/>
          <a:p>
            <a:r>
              <a:rPr lang="en-US" dirty="0"/>
              <a:t>Recording Secretary (back-Up)</a:t>
            </a:r>
          </a:p>
        </p:txBody>
      </p:sp>
      <p:sp>
        <p:nvSpPr>
          <p:cNvPr id="47" name="Text Placeholder 46">
            <a:extLst>
              <a:ext uri="{FF2B5EF4-FFF2-40B4-BE49-F238E27FC236}">
                <a16:creationId xmlns:a16="http://schemas.microsoft.com/office/drawing/2014/main" id="{6E2ECF12-9523-145A-1672-8568F8F61F00}"/>
              </a:ext>
            </a:extLst>
          </p:cNvPr>
          <p:cNvSpPr>
            <a:spLocks noGrp="1"/>
          </p:cNvSpPr>
          <p:nvPr>
            <p:ph type="body" sz="quarter" idx="21"/>
          </p:nvPr>
        </p:nvSpPr>
        <p:spPr>
          <a:xfrm>
            <a:off x="8213247" y="5166189"/>
            <a:ext cx="1883664" cy="365760"/>
          </a:xfrm>
        </p:spPr>
        <p:txBody>
          <a:bodyPr/>
          <a:lstStyle/>
          <a:p>
            <a:r>
              <a:rPr lang="en-US" dirty="0"/>
              <a:t>Time-Keeper</a:t>
            </a:r>
          </a:p>
        </p:txBody>
      </p:sp>
      <p:pic>
        <p:nvPicPr>
          <p:cNvPr id="12" name="Picture Placeholder 11" descr="A pen on a notebook&#10;&#10;Description automatically generated">
            <a:extLst>
              <a:ext uri="{FF2B5EF4-FFF2-40B4-BE49-F238E27FC236}">
                <a16:creationId xmlns:a16="http://schemas.microsoft.com/office/drawing/2014/main" id="{A9EC010A-AD52-213A-06AF-99280B95C70C}"/>
              </a:ext>
            </a:extLst>
          </p:cNvPr>
          <p:cNvPicPr>
            <a:picLocks noGrp="1" noChangeAspect="1"/>
          </p:cNvPicPr>
          <p:nvPr>
            <p:ph type="pic" sz="quarter" idx="15"/>
          </p:nvPr>
        </p:nvPicPr>
        <p:blipFill>
          <a:blip r:embed="rId4">
            <a:extLst>
              <a:ext uri="{837473B0-CC2E-450A-ABE3-18F120FF3D39}">
                <a1611:picAttrSrcUrl xmlns:a1611="http://schemas.microsoft.com/office/drawing/2016/11/main" r:id="rId5"/>
              </a:ext>
            </a:extLst>
          </a:blip>
          <a:srcRect l="16678" r="16678"/>
          <a:stretch>
            <a:fillRect/>
          </a:stretch>
        </p:blipFill>
        <p:spPr/>
      </p:pic>
      <p:pic>
        <p:nvPicPr>
          <p:cNvPr id="17" name="Picture Placeholder 16" descr="A person writing on a notepad next to a computer&#10;&#10;Description automatically generated">
            <a:extLst>
              <a:ext uri="{FF2B5EF4-FFF2-40B4-BE49-F238E27FC236}">
                <a16:creationId xmlns:a16="http://schemas.microsoft.com/office/drawing/2014/main" id="{B60DA7DC-CE81-F74F-EDFA-1CD13D6EB972}"/>
              </a:ext>
            </a:extLst>
          </p:cNvPr>
          <p:cNvPicPr>
            <a:picLocks noGrp="1" noChangeAspect="1"/>
          </p:cNvPicPr>
          <p:nvPr>
            <p:ph type="pic" sz="quarter" idx="16"/>
          </p:nvPr>
        </p:nvPicPr>
        <p:blipFill>
          <a:blip r:embed="rId6">
            <a:extLst>
              <a:ext uri="{837473B0-CC2E-450A-ABE3-18F120FF3D39}">
                <a1611:picAttrSrcUrl xmlns:a1611="http://schemas.microsoft.com/office/drawing/2016/11/main" r:id="rId7"/>
              </a:ext>
            </a:extLst>
          </a:blip>
          <a:srcRect l="16846" r="16846"/>
          <a:stretch>
            <a:fillRect/>
          </a:stretch>
        </p:blipFill>
        <p:spPr/>
      </p:pic>
      <p:pic>
        <p:nvPicPr>
          <p:cNvPr id="21" name="Picture Placeholder 20" descr="A black and white photo of a alarm clock&#10;&#10;Description automatically generated">
            <a:extLst>
              <a:ext uri="{FF2B5EF4-FFF2-40B4-BE49-F238E27FC236}">
                <a16:creationId xmlns:a16="http://schemas.microsoft.com/office/drawing/2014/main" id="{BA128628-8D95-31BB-5A20-4ACF0AB81057}"/>
              </a:ext>
            </a:extLst>
          </p:cNvPr>
          <p:cNvPicPr>
            <a:picLocks noGrp="1" noChangeAspect="1"/>
          </p:cNvPicPr>
          <p:nvPr>
            <p:ph type="pic" sz="quarter" idx="17"/>
          </p:nvPr>
        </p:nvPicPr>
        <p:blipFill>
          <a:blip r:embed="rId8">
            <a:extLst>
              <a:ext uri="{837473B0-CC2E-450A-ABE3-18F120FF3D39}">
                <a1611:picAttrSrcUrl xmlns:a1611="http://schemas.microsoft.com/office/drawing/2016/11/main" r:id="rId9"/>
              </a:ext>
            </a:extLst>
          </a:blip>
          <a:srcRect l="16622" r="16622"/>
          <a:stretch>
            <a:fillRect/>
          </a:stretch>
        </p:blipFill>
        <p:spPr/>
      </p:pic>
      <p:pic>
        <p:nvPicPr>
          <p:cNvPr id="6" name="Picture Placeholder 5" descr="A close-up of a person shaking hands&#10;&#10;Description automatically generated">
            <a:extLst>
              <a:ext uri="{FF2B5EF4-FFF2-40B4-BE49-F238E27FC236}">
                <a16:creationId xmlns:a16="http://schemas.microsoft.com/office/drawing/2014/main" id="{62E9CA09-6ED5-4654-A6FF-802A933EF42E}"/>
              </a:ext>
            </a:extLst>
          </p:cNvPr>
          <p:cNvPicPr>
            <a:picLocks noGrp="1" noChangeAspect="1"/>
          </p:cNvPicPr>
          <p:nvPr>
            <p:ph type="pic" sz="quarter" idx="14"/>
          </p:nvPr>
        </p:nvPicPr>
        <p:blipFill>
          <a:blip r:embed="rId10">
            <a:extLst>
              <a:ext uri="{837473B0-CC2E-450A-ABE3-18F120FF3D39}">
                <a1611:picAttrSrcUrl xmlns:a1611="http://schemas.microsoft.com/office/drawing/2016/11/main" r:id="rId11"/>
              </a:ext>
            </a:extLst>
          </a:blip>
          <a:srcRect l="16688" r="16688"/>
          <a:stretch>
            <a:fillRect/>
          </a:stretch>
        </p:blipFill>
        <p:spPr/>
      </p:pic>
    </p:spTree>
    <p:extLst>
      <p:ext uri="{BB962C8B-B14F-4D97-AF65-F5344CB8AC3E}">
        <p14:creationId xmlns:p14="http://schemas.microsoft.com/office/powerpoint/2010/main" val="3626358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ackground pattern containing trees and leaves">
            <a:extLst>
              <a:ext uri="{FF2B5EF4-FFF2-40B4-BE49-F238E27FC236}">
                <a16:creationId xmlns:a16="http://schemas.microsoft.com/office/drawing/2014/main" id="{EA60F7F0-5A05-B174-1788-677FC8741080}"/>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artisticTexturizer trans="9000"/>
                    </a14:imgEffect>
                  </a14:imgLayer>
                </a14:imgProps>
              </a:ext>
              <a:ext uri="{28A0092B-C50C-407E-A947-70E740481C1C}">
                <a14:useLocalDpi xmlns:a14="http://schemas.microsoft.com/office/drawing/2010/main"/>
              </a:ext>
            </a:extLst>
          </a:blip>
          <a:srcRect/>
          <a:stretch>
            <a:fillRect/>
          </a:stretch>
        </p:blipFill>
        <p:spPr/>
      </p:pic>
      <p:sp>
        <p:nvSpPr>
          <p:cNvPr id="7" name="Title 6">
            <a:extLst>
              <a:ext uri="{FF2B5EF4-FFF2-40B4-BE49-F238E27FC236}">
                <a16:creationId xmlns:a16="http://schemas.microsoft.com/office/drawing/2014/main" id="{E01EC46C-AF2C-7089-2B65-117AFD103A94}"/>
              </a:ext>
            </a:extLst>
          </p:cNvPr>
          <p:cNvSpPr>
            <a:spLocks noGrp="1"/>
          </p:cNvSpPr>
          <p:nvPr>
            <p:ph type="title"/>
          </p:nvPr>
        </p:nvSpPr>
        <p:spPr/>
        <p:txBody>
          <a:bodyPr/>
          <a:lstStyle/>
          <a:p>
            <a:r>
              <a:rPr lang="en-US" dirty="0"/>
              <a:t>Good of the group</a:t>
            </a:r>
          </a:p>
        </p:txBody>
      </p:sp>
      <p:sp>
        <p:nvSpPr>
          <p:cNvPr id="3" name="Text Placeholder 2">
            <a:extLst>
              <a:ext uri="{FF2B5EF4-FFF2-40B4-BE49-F238E27FC236}">
                <a16:creationId xmlns:a16="http://schemas.microsoft.com/office/drawing/2014/main" id="{E58A887C-C880-CA67-1B86-6161C64F15AB}"/>
              </a:ext>
            </a:extLst>
          </p:cNvPr>
          <p:cNvSpPr>
            <a:spLocks noGrp="1"/>
          </p:cNvSpPr>
          <p:nvPr>
            <p:ph type="body" idx="1"/>
          </p:nvPr>
        </p:nvSpPr>
        <p:spPr/>
        <p:txBody>
          <a:bodyPr/>
          <a:lstStyle/>
          <a:p>
            <a:r>
              <a:rPr lang="en-US" dirty="0"/>
              <a:t>Questions/Concerns</a:t>
            </a:r>
          </a:p>
        </p:txBody>
      </p:sp>
    </p:spTree>
    <p:extLst>
      <p:ext uri="{BB962C8B-B14F-4D97-AF65-F5344CB8AC3E}">
        <p14:creationId xmlns:p14="http://schemas.microsoft.com/office/powerpoint/2010/main" val="3147592146"/>
      </p:ext>
    </p:extLst>
  </p:cSld>
  <p:clrMapOvr>
    <a:masterClrMapping/>
  </p:clrMapOvr>
</p:sld>
</file>

<file path=ppt/theme/theme1.xml><?xml version="1.0" encoding="utf-8"?>
<a:theme xmlns:a="http://schemas.openxmlformats.org/drawingml/2006/main" name="Office Theme">
  <a:themeElements>
    <a:clrScheme name="F5F2EB">
      <a:dk1>
        <a:srgbClr val="000000"/>
      </a:dk1>
      <a:lt1>
        <a:srgbClr val="FFFFFF"/>
      </a:lt1>
      <a:dk2>
        <a:srgbClr val="44546A"/>
      </a:dk2>
      <a:lt2>
        <a:srgbClr val="E7E4E6"/>
      </a:lt2>
      <a:accent1>
        <a:srgbClr val="D96564"/>
      </a:accent1>
      <a:accent2>
        <a:srgbClr val="108669"/>
      </a:accent2>
      <a:accent3>
        <a:srgbClr val="84B278"/>
      </a:accent3>
      <a:accent4>
        <a:srgbClr val="F5F2EB"/>
      </a:accent4>
      <a:accent5>
        <a:srgbClr val="E89284"/>
      </a:accent5>
      <a:accent6>
        <a:srgbClr val="004D1C"/>
      </a:accent6>
      <a:hlink>
        <a:srgbClr val="108669"/>
      </a:hlink>
      <a:folHlink>
        <a:srgbClr val="D96564"/>
      </a:folHlink>
    </a:clrScheme>
    <a:fontScheme name="Custom 38">
      <a:majorFont>
        <a:latin typeface="Posterama"/>
        <a:ea typeface=""/>
        <a:cs typeface=""/>
      </a:majorFont>
      <a:minorFont>
        <a:latin typeface="Georgia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_Design_Win32_SW_v12" id="{1AD134C9-4A31-4CB6-9F7D-29B35BD6EC68}" vid="{E7B7B4BC-1E73-4387-8610-DDF68B5613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FE8F7C-40E7-4230-B95E-A7E48989494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579A01C8-E43C-4B02-93C6-A94C3FE5F3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53791F-F5A3-4DD5-A653-7AA42E82FCC4}">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Feathered design</Template>
  <TotalTime>2960</TotalTime>
  <Words>482</Words>
  <Application>Microsoft Office PowerPoint</Application>
  <PresentationFormat>Widescreen</PresentationFormat>
  <Paragraphs>60</Paragraphs>
  <Slides>10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Calibri</vt:lpstr>
      <vt:lpstr>Courier New</vt:lpstr>
      <vt:lpstr>Georgia Pro</vt:lpstr>
      <vt:lpstr>Georgia Pro Light</vt:lpstr>
      <vt:lpstr>Posterama</vt:lpstr>
      <vt:lpstr>Office Theme</vt:lpstr>
      <vt:lpstr>School Advisory Committee meeting</vt:lpstr>
      <vt:lpstr>AGENDA</vt:lpstr>
      <vt:lpstr>What is a School Advisory Committee</vt:lpstr>
      <vt:lpstr>Our Support</vt:lpstr>
      <vt:lpstr>PowerPoint Presentation</vt:lpstr>
      <vt:lpstr>PowerPoint Presentation</vt:lpstr>
      <vt:lpstr>responsibilities</vt:lpstr>
      <vt:lpstr>School Advisory Committee Roles</vt:lpstr>
      <vt:lpstr>Good of the group</vt:lpstr>
      <vt:lpstr>THANK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Advisory Committee meeting</dc:title>
  <dc:creator>Christopher G. Arcuri</dc:creator>
  <cp:lastModifiedBy>Christopher G. Arcuri</cp:lastModifiedBy>
  <cp:revision>3</cp:revision>
  <dcterms:created xsi:type="dcterms:W3CDTF">2024-07-17T15:14:23Z</dcterms:created>
  <dcterms:modified xsi:type="dcterms:W3CDTF">2024-09-03T21:24:46Z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