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396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1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7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1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33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8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73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6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0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6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2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48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7208A-2236-4A80-BF30-319D99C20FF5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9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hyperlink" Target="http://missminded.deviantart.com/art/Elementary-School-Paper-186239509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8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313351F4-2B3D-47EF-B948-8B421AFCBC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16758">
            <a:off x="5700403" y="164051"/>
            <a:ext cx="1000708" cy="975266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9077F73-9549-45CB-823D-301F7B856C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0611073">
            <a:off x="2902069" y="4946286"/>
            <a:ext cx="3509007" cy="24508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Flowchart: Document 6">
            <a:extLst>
              <a:ext uri="{FF2B5EF4-FFF2-40B4-BE49-F238E27FC236}">
                <a16:creationId xmlns:a16="http://schemas.microsoft.com/office/drawing/2014/main" id="{E7776281-0DA8-41F8-8436-750E5A79E151}"/>
              </a:ext>
            </a:extLst>
          </p:cNvPr>
          <p:cNvSpPr/>
          <p:nvPr/>
        </p:nvSpPr>
        <p:spPr>
          <a:xfrm>
            <a:off x="285392" y="1491319"/>
            <a:ext cx="4051536" cy="3851065"/>
          </a:xfrm>
          <a:prstGeom prst="flowChartDocument">
            <a:avLst/>
          </a:prstGeom>
          <a:solidFill>
            <a:schemeClr val="accent4">
              <a:lumMod val="60000"/>
              <a:lumOff val="40000"/>
            </a:schemeClr>
          </a:solidFill>
          <a:ln w="101600" cmpd="sng">
            <a:solidFill>
              <a:schemeClr val="accent5">
                <a:lumMod val="75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3036"/>
                      <a:gd name="connsiteY0" fmla="*/ 0 h 5004773"/>
                      <a:gd name="connsiteX1" fmla="*/ 577880 w 4623036"/>
                      <a:gd name="connsiteY1" fmla="*/ 0 h 5004773"/>
                      <a:gd name="connsiteX2" fmla="*/ 1155759 w 4623036"/>
                      <a:gd name="connsiteY2" fmla="*/ 0 h 5004773"/>
                      <a:gd name="connsiteX3" fmla="*/ 1641178 w 4623036"/>
                      <a:gd name="connsiteY3" fmla="*/ 0 h 5004773"/>
                      <a:gd name="connsiteX4" fmla="*/ 2265288 w 4623036"/>
                      <a:gd name="connsiteY4" fmla="*/ 0 h 5004773"/>
                      <a:gd name="connsiteX5" fmla="*/ 2750706 w 4623036"/>
                      <a:gd name="connsiteY5" fmla="*/ 0 h 5004773"/>
                      <a:gd name="connsiteX6" fmla="*/ 3374816 w 4623036"/>
                      <a:gd name="connsiteY6" fmla="*/ 0 h 5004773"/>
                      <a:gd name="connsiteX7" fmla="*/ 3814005 w 4623036"/>
                      <a:gd name="connsiteY7" fmla="*/ 0 h 5004773"/>
                      <a:gd name="connsiteX8" fmla="*/ 4623036 w 4623036"/>
                      <a:gd name="connsiteY8" fmla="*/ 0 h 5004773"/>
                      <a:gd name="connsiteX9" fmla="*/ 4623036 w 4623036"/>
                      <a:gd name="connsiteY9" fmla="*/ 493093 h 5004773"/>
                      <a:gd name="connsiteX10" fmla="*/ 4623036 w 4623036"/>
                      <a:gd name="connsiteY10" fmla="*/ 1146728 h 5004773"/>
                      <a:gd name="connsiteX11" fmla="*/ 4623036 w 4623036"/>
                      <a:gd name="connsiteY11" fmla="*/ 1679957 h 5004773"/>
                      <a:gd name="connsiteX12" fmla="*/ 4623036 w 4623036"/>
                      <a:gd name="connsiteY12" fmla="*/ 2333592 h 5004773"/>
                      <a:gd name="connsiteX13" fmla="*/ 4623036 w 4623036"/>
                      <a:gd name="connsiteY13" fmla="*/ 2826685 h 5004773"/>
                      <a:gd name="connsiteX14" fmla="*/ 4623036 w 4623036"/>
                      <a:gd name="connsiteY14" fmla="*/ 3279643 h 5004773"/>
                      <a:gd name="connsiteX15" fmla="*/ 4623036 w 4623036"/>
                      <a:gd name="connsiteY15" fmla="*/ 4013549 h 5004773"/>
                      <a:gd name="connsiteX16" fmla="*/ 0 w 4623036"/>
                      <a:gd name="connsiteY16" fmla="*/ 4673901 h 5004773"/>
                      <a:gd name="connsiteX17" fmla="*/ 0 w 4623036"/>
                      <a:gd name="connsiteY17" fmla="*/ 4183141 h 5004773"/>
                      <a:gd name="connsiteX18" fmla="*/ 0 w 4623036"/>
                      <a:gd name="connsiteY18" fmla="*/ 3692382 h 5004773"/>
                      <a:gd name="connsiteX19" fmla="*/ 0 w 4623036"/>
                      <a:gd name="connsiteY19" fmla="*/ 3108144 h 5004773"/>
                      <a:gd name="connsiteX20" fmla="*/ 0 w 4623036"/>
                      <a:gd name="connsiteY20" fmla="*/ 2523907 h 5004773"/>
                      <a:gd name="connsiteX21" fmla="*/ 0 w 4623036"/>
                      <a:gd name="connsiteY21" fmla="*/ 1939669 h 5004773"/>
                      <a:gd name="connsiteX22" fmla="*/ 0 w 4623036"/>
                      <a:gd name="connsiteY22" fmla="*/ 1355431 h 5004773"/>
                      <a:gd name="connsiteX23" fmla="*/ 0 w 4623036"/>
                      <a:gd name="connsiteY23" fmla="*/ 817933 h 5004773"/>
                      <a:gd name="connsiteX24" fmla="*/ 0 w 4623036"/>
                      <a:gd name="connsiteY24" fmla="*/ 0 h 50047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4623036" h="5004773" fill="none" extrusionOk="0">
                        <a:moveTo>
                          <a:pt x="0" y="0"/>
                        </a:moveTo>
                        <a:cubicBezTo>
                          <a:pt x="258775" y="-48866"/>
                          <a:pt x="315929" y="3388"/>
                          <a:pt x="577880" y="0"/>
                        </a:cubicBezTo>
                        <a:cubicBezTo>
                          <a:pt x="839831" y="-3388"/>
                          <a:pt x="1006730" y="21402"/>
                          <a:pt x="1155759" y="0"/>
                        </a:cubicBezTo>
                        <a:cubicBezTo>
                          <a:pt x="1304788" y="-21402"/>
                          <a:pt x="1537613" y="41422"/>
                          <a:pt x="1641178" y="0"/>
                        </a:cubicBezTo>
                        <a:cubicBezTo>
                          <a:pt x="1744743" y="-41422"/>
                          <a:pt x="1965297" y="15882"/>
                          <a:pt x="2265288" y="0"/>
                        </a:cubicBezTo>
                        <a:cubicBezTo>
                          <a:pt x="2565279" y="-15882"/>
                          <a:pt x="2608741" y="36070"/>
                          <a:pt x="2750706" y="0"/>
                        </a:cubicBezTo>
                        <a:cubicBezTo>
                          <a:pt x="2892671" y="-36070"/>
                          <a:pt x="3095522" y="1304"/>
                          <a:pt x="3374816" y="0"/>
                        </a:cubicBezTo>
                        <a:cubicBezTo>
                          <a:pt x="3654110" y="-1304"/>
                          <a:pt x="3613124" y="23346"/>
                          <a:pt x="3814005" y="0"/>
                        </a:cubicBezTo>
                        <a:cubicBezTo>
                          <a:pt x="4014886" y="-23346"/>
                          <a:pt x="4286624" y="5500"/>
                          <a:pt x="4623036" y="0"/>
                        </a:cubicBezTo>
                        <a:cubicBezTo>
                          <a:pt x="4643591" y="154198"/>
                          <a:pt x="4614025" y="383854"/>
                          <a:pt x="4623036" y="493093"/>
                        </a:cubicBezTo>
                        <a:cubicBezTo>
                          <a:pt x="4632047" y="602332"/>
                          <a:pt x="4548548" y="851227"/>
                          <a:pt x="4623036" y="1146728"/>
                        </a:cubicBezTo>
                        <a:cubicBezTo>
                          <a:pt x="4697524" y="1442230"/>
                          <a:pt x="4592469" y="1413884"/>
                          <a:pt x="4623036" y="1679957"/>
                        </a:cubicBezTo>
                        <a:cubicBezTo>
                          <a:pt x="4653603" y="1946030"/>
                          <a:pt x="4609959" y="2191605"/>
                          <a:pt x="4623036" y="2333592"/>
                        </a:cubicBezTo>
                        <a:cubicBezTo>
                          <a:pt x="4636113" y="2475580"/>
                          <a:pt x="4579342" y="2692444"/>
                          <a:pt x="4623036" y="2826685"/>
                        </a:cubicBezTo>
                        <a:cubicBezTo>
                          <a:pt x="4666730" y="2960926"/>
                          <a:pt x="4619752" y="3102919"/>
                          <a:pt x="4623036" y="3279643"/>
                        </a:cubicBezTo>
                        <a:cubicBezTo>
                          <a:pt x="4626320" y="3456367"/>
                          <a:pt x="4544788" y="3691096"/>
                          <a:pt x="4623036" y="4013549"/>
                        </a:cubicBezTo>
                        <a:cubicBezTo>
                          <a:pt x="2460745" y="4161173"/>
                          <a:pt x="2095490" y="5253899"/>
                          <a:pt x="0" y="4673901"/>
                        </a:cubicBezTo>
                        <a:cubicBezTo>
                          <a:pt x="-37600" y="4499853"/>
                          <a:pt x="43377" y="4422409"/>
                          <a:pt x="0" y="4183141"/>
                        </a:cubicBezTo>
                        <a:cubicBezTo>
                          <a:pt x="-43377" y="3943873"/>
                          <a:pt x="21769" y="3827725"/>
                          <a:pt x="0" y="3692382"/>
                        </a:cubicBezTo>
                        <a:cubicBezTo>
                          <a:pt x="-21769" y="3557039"/>
                          <a:pt x="65981" y="3298377"/>
                          <a:pt x="0" y="3108144"/>
                        </a:cubicBezTo>
                        <a:cubicBezTo>
                          <a:pt x="-65981" y="2917911"/>
                          <a:pt x="9536" y="2672415"/>
                          <a:pt x="0" y="2523907"/>
                        </a:cubicBezTo>
                        <a:cubicBezTo>
                          <a:pt x="-9536" y="2375399"/>
                          <a:pt x="26511" y="2200627"/>
                          <a:pt x="0" y="1939669"/>
                        </a:cubicBezTo>
                        <a:cubicBezTo>
                          <a:pt x="-26511" y="1678711"/>
                          <a:pt x="29828" y="1636121"/>
                          <a:pt x="0" y="1355431"/>
                        </a:cubicBezTo>
                        <a:cubicBezTo>
                          <a:pt x="-29828" y="1074741"/>
                          <a:pt x="32496" y="1068106"/>
                          <a:pt x="0" y="817933"/>
                        </a:cubicBezTo>
                        <a:cubicBezTo>
                          <a:pt x="-32496" y="567760"/>
                          <a:pt x="52820" y="204946"/>
                          <a:pt x="0" y="0"/>
                        </a:cubicBezTo>
                        <a:close/>
                      </a:path>
                      <a:path w="4623036" h="5004773" stroke="0" extrusionOk="0">
                        <a:moveTo>
                          <a:pt x="0" y="0"/>
                        </a:moveTo>
                        <a:cubicBezTo>
                          <a:pt x="120114" y="-29469"/>
                          <a:pt x="368464" y="58325"/>
                          <a:pt x="531649" y="0"/>
                        </a:cubicBezTo>
                        <a:cubicBezTo>
                          <a:pt x="694834" y="-58325"/>
                          <a:pt x="824980" y="39274"/>
                          <a:pt x="970838" y="0"/>
                        </a:cubicBezTo>
                        <a:cubicBezTo>
                          <a:pt x="1116696" y="-39274"/>
                          <a:pt x="1426475" y="36898"/>
                          <a:pt x="1641178" y="0"/>
                        </a:cubicBezTo>
                        <a:cubicBezTo>
                          <a:pt x="1855881" y="-36898"/>
                          <a:pt x="1969208" y="35567"/>
                          <a:pt x="2172827" y="0"/>
                        </a:cubicBezTo>
                        <a:cubicBezTo>
                          <a:pt x="2376446" y="-35567"/>
                          <a:pt x="2565204" y="53058"/>
                          <a:pt x="2704476" y="0"/>
                        </a:cubicBezTo>
                        <a:cubicBezTo>
                          <a:pt x="2843748" y="-53058"/>
                          <a:pt x="3121045" y="73157"/>
                          <a:pt x="3374816" y="0"/>
                        </a:cubicBezTo>
                        <a:cubicBezTo>
                          <a:pt x="3628587" y="-73157"/>
                          <a:pt x="3635709" y="52109"/>
                          <a:pt x="3860235" y="0"/>
                        </a:cubicBezTo>
                        <a:cubicBezTo>
                          <a:pt x="4084761" y="-52109"/>
                          <a:pt x="4417704" y="23030"/>
                          <a:pt x="4623036" y="0"/>
                        </a:cubicBezTo>
                        <a:cubicBezTo>
                          <a:pt x="4649614" y="294490"/>
                          <a:pt x="4618816" y="479720"/>
                          <a:pt x="4623036" y="653635"/>
                        </a:cubicBezTo>
                        <a:cubicBezTo>
                          <a:pt x="4627256" y="827551"/>
                          <a:pt x="4579433" y="1009708"/>
                          <a:pt x="4623036" y="1146728"/>
                        </a:cubicBezTo>
                        <a:cubicBezTo>
                          <a:pt x="4666639" y="1283748"/>
                          <a:pt x="4598720" y="1459777"/>
                          <a:pt x="4623036" y="1720092"/>
                        </a:cubicBezTo>
                        <a:cubicBezTo>
                          <a:pt x="4647352" y="1980407"/>
                          <a:pt x="4593142" y="2086288"/>
                          <a:pt x="4623036" y="2333592"/>
                        </a:cubicBezTo>
                        <a:cubicBezTo>
                          <a:pt x="4652930" y="2580896"/>
                          <a:pt x="4622781" y="2644789"/>
                          <a:pt x="4623036" y="2786550"/>
                        </a:cubicBezTo>
                        <a:cubicBezTo>
                          <a:pt x="4623291" y="2928311"/>
                          <a:pt x="4605782" y="3172749"/>
                          <a:pt x="4623036" y="3359914"/>
                        </a:cubicBezTo>
                        <a:cubicBezTo>
                          <a:pt x="4640290" y="3547079"/>
                          <a:pt x="4609939" y="3824379"/>
                          <a:pt x="4623036" y="4013549"/>
                        </a:cubicBezTo>
                        <a:cubicBezTo>
                          <a:pt x="2191429" y="3714074"/>
                          <a:pt x="2038913" y="5285944"/>
                          <a:pt x="0" y="4673901"/>
                        </a:cubicBezTo>
                        <a:cubicBezTo>
                          <a:pt x="-56828" y="4427862"/>
                          <a:pt x="65902" y="4288406"/>
                          <a:pt x="0" y="4089663"/>
                        </a:cubicBezTo>
                        <a:cubicBezTo>
                          <a:pt x="-65902" y="3890920"/>
                          <a:pt x="5250" y="3715950"/>
                          <a:pt x="0" y="3458687"/>
                        </a:cubicBezTo>
                        <a:cubicBezTo>
                          <a:pt x="-5250" y="3201424"/>
                          <a:pt x="48018" y="3143367"/>
                          <a:pt x="0" y="3014666"/>
                        </a:cubicBezTo>
                        <a:cubicBezTo>
                          <a:pt x="-48018" y="2885965"/>
                          <a:pt x="36907" y="2663490"/>
                          <a:pt x="0" y="2523907"/>
                        </a:cubicBezTo>
                        <a:cubicBezTo>
                          <a:pt x="-36907" y="2384324"/>
                          <a:pt x="24944" y="2190831"/>
                          <a:pt x="0" y="1892930"/>
                        </a:cubicBezTo>
                        <a:cubicBezTo>
                          <a:pt x="-24944" y="1595029"/>
                          <a:pt x="46167" y="1621463"/>
                          <a:pt x="0" y="1355431"/>
                        </a:cubicBezTo>
                        <a:cubicBezTo>
                          <a:pt x="-46167" y="1089399"/>
                          <a:pt x="3581" y="1021032"/>
                          <a:pt x="0" y="864672"/>
                        </a:cubicBezTo>
                        <a:cubicBezTo>
                          <a:pt x="-3581" y="708312"/>
                          <a:pt x="24434" y="41750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  <a:latin typeface="KG First Time In Forever" panose="02000506000000020003" pitchFamily="2" charset="0"/>
              </a:rPr>
              <a:t> Welcome to 2</a:t>
            </a:r>
            <a:r>
              <a:rPr lang="en-US" sz="2000" baseline="30000" dirty="0">
                <a:solidFill>
                  <a:schemeClr val="tx1"/>
                </a:solidFill>
                <a:latin typeface="KG First Time In Forever" panose="02000506000000020003" pitchFamily="2" charset="0"/>
              </a:rPr>
              <a:t>nd</a:t>
            </a:r>
            <a:r>
              <a:rPr lang="en-US" sz="2000" dirty="0">
                <a:solidFill>
                  <a:schemeClr val="tx1"/>
                </a:solidFill>
                <a:latin typeface="KG First Time In Forever" panose="02000506000000020003" pitchFamily="2" charset="0"/>
              </a:rPr>
              <a:t> Grade! I am so happy to be teaching 2</a:t>
            </a:r>
            <a:r>
              <a:rPr lang="en-US" sz="2000" baseline="30000" dirty="0">
                <a:solidFill>
                  <a:schemeClr val="tx1"/>
                </a:solidFill>
                <a:latin typeface="KG First Time In Forever" panose="02000506000000020003" pitchFamily="2" charset="0"/>
              </a:rPr>
              <a:t>nd</a:t>
            </a:r>
            <a:r>
              <a:rPr lang="en-US" sz="2000" dirty="0">
                <a:solidFill>
                  <a:schemeClr val="tx1"/>
                </a:solidFill>
                <a:latin typeface="KG First Time In Forever" panose="02000506000000020003" pitchFamily="2" charset="0"/>
              </a:rPr>
              <a:t> grade at PVA again this year!  I am a UF graduate, and an avid Gator fan.  I’ve been married for 25 years, and I have 2  children of my own, a 19-year-old daughter and a 15-year-old son.  Teaching is a passion, and I am blessed to call it my job as well.  </a:t>
            </a:r>
            <a:r>
              <a:rPr lang="en-US" dirty="0">
                <a:latin typeface="KG Shake it Off" panose="02000000000000000000" pitchFamily="2" charset="0"/>
              </a:rPr>
              <a:t> 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CF45C55-6F54-4415-B6B1-8225513E71D0}"/>
              </a:ext>
            </a:extLst>
          </p:cNvPr>
          <p:cNvGrpSpPr/>
          <p:nvPr/>
        </p:nvGrpSpPr>
        <p:grpSpPr>
          <a:xfrm rot="21299797">
            <a:off x="183861" y="-2264"/>
            <a:ext cx="7106068" cy="1229060"/>
            <a:chOff x="622300" y="1384300"/>
            <a:chExt cx="7106068" cy="1333500"/>
          </a:xfrm>
        </p:grpSpPr>
        <p:sp>
          <p:nvSpPr>
            <p:cNvPr id="4" name="Wave 3">
              <a:extLst>
                <a:ext uri="{FF2B5EF4-FFF2-40B4-BE49-F238E27FC236}">
                  <a16:creationId xmlns:a16="http://schemas.microsoft.com/office/drawing/2014/main" id="{4CF22284-8F7C-4750-B8B3-7EBA6F727347}"/>
                </a:ext>
              </a:extLst>
            </p:cNvPr>
            <p:cNvSpPr/>
            <p:nvPr/>
          </p:nvSpPr>
          <p:spPr>
            <a:xfrm>
              <a:off x="622300" y="1384300"/>
              <a:ext cx="5384800" cy="1333500"/>
            </a:xfrm>
            <a:prstGeom prst="wav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1A5E76B-F94C-421F-BAA7-26A046B83AC1}"/>
                </a:ext>
              </a:extLst>
            </p:cNvPr>
            <p:cNvSpPr txBox="1"/>
            <p:nvPr/>
          </p:nvSpPr>
          <p:spPr>
            <a:xfrm rot="368633">
              <a:off x="1847816" y="1806985"/>
              <a:ext cx="5880552" cy="7680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chemeClr val="bg1"/>
                  </a:solidFill>
                  <a:latin typeface="KG Tangled Up In You " panose="02000000000000000000" pitchFamily="2" charset="0"/>
                </a:rPr>
                <a:t>Mrs. Anderson</a:t>
              </a:r>
            </a:p>
          </p:txBody>
        </p:sp>
      </p:grp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ABBA803C-5598-4CEE-A726-B2EED53C52B0}"/>
              </a:ext>
            </a:extLst>
          </p:cNvPr>
          <p:cNvSpPr/>
          <p:nvPr/>
        </p:nvSpPr>
        <p:spPr>
          <a:xfrm>
            <a:off x="4478517" y="1491319"/>
            <a:ext cx="2273300" cy="2419233"/>
          </a:xfrm>
          <a:prstGeom prst="wedgeRoundRectCallout">
            <a:avLst/>
          </a:prstGeom>
          <a:solidFill>
            <a:schemeClr val="accent6">
              <a:lumMod val="50000"/>
            </a:schemeClr>
          </a:solidFill>
          <a:ln w="889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latin typeface="KG First Time In Forever" panose="02000506000000020003" pitchFamily="2" charset="0"/>
              </a:rPr>
              <a:t>Today is a good day for a good day!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14EF205-4AA9-437A-B978-2A0D2C14FA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8283092"/>
            <a:ext cx="6858000" cy="939738"/>
          </a:xfrm>
          <a:prstGeom prst="rect">
            <a:avLst/>
          </a:prstGeom>
        </p:spPr>
      </p:pic>
      <p:pic>
        <p:nvPicPr>
          <p:cNvPr id="19" name="Graphic 18" descr="Paw prints outline">
            <a:extLst>
              <a:ext uri="{FF2B5EF4-FFF2-40B4-BE49-F238E27FC236}">
                <a16:creationId xmlns:a16="http://schemas.microsoft.com/office/drawing/2014/main" id="{5C6F10B1-DF1E-4B8F-BDA3-1A1C83EE8D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20474109">
            <a:off x="5537016" y="7377550"/>
            <a:ext cx="914400" cy="914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9608E9B-4A23-4FBD-8C43-E843770C338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4491" y="4376896"/>
            <a:ext cx="1396786" cy="93119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5FB3852-C91C-475E-8D7F-38B9E0D8A6C5}"/>
              </a:ext>
            </a:extLst>
          </p:cNvPr>
          <p:cNvSpPr/>
          <p:nvPr/>
        </p:nvSpPr>
        <p:spPr>
          <a:xfrm>
            <a:off x="171352" y="5414776"/>
            <a:ext cx="2787748" cy="277017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016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KG First Time In Forever" panose="02000506000000020003" pitchFamily="2" charset="0"/>
              </a:rPr>
              <a:t>Favorites:</a:t>
            </a:r>
          </a:p>
          <a:p>
            <a:r>
              <a:rPr lang="en-US" sz="2000" b="1" dirty="0">
                <a:solidFill>
                  <a:schemeClr val="bg1"/>
                </a:solidFill>
                <a:latin typeface="KG First Time In Forever" panose="02000506000000020003" pitchFamily="2" charset="0"/>
              </a:rPr>
              <a:t>Books:  </a:t>
            </a:r>
            <a:r>
              <a:rPr lang="en-US" sz="2000" dirty="0">
                <a:solidFill>
                  <a:schemeClr val="bg1"/>
                </a:solidFill>
                <a:latin typeface="KG First Time In Forever" panose="02000506000000020003" pitchFamily="2" charset="0"/>
              </a:rPr>
              <a:t>Heidi, Anne of Green Gables, Nancy Drew</a:t>
            </a:r>
          </a:p>
          <a:p>
            <a:r>
              <a:rPr lang="en-US" sz="2000" b="1" dirty="0">
                <a:solidFill>
                  <a:schemeClr val="bg1"/>
                </a:solidFill>
                <a:latin typeface="KG First Time In Forever" panose="02000506000000020003" pitchFamily="2" charset="0"/>
              </a:rPr>
              <a:t>Hobbies:</a:t>
            </a:r>
            <a:r>
              <a:rPr lang="en-US" sz="2000" dirty="0">
                <a:solidFill>
                  <a:schemeClr val="bg1"/>
                </a:solidFill>
                <a:latin typeface="KG First Time In Forever" panose="02000506000000020003" pitchFamily="2" charset="0"/>
              </a:rPr>
              <a:t> Hiking in the mountains, spending time with family</a:t>
            </a:r>
            <a:r>
              <a:rPr lang="en-US" sz="2000" b="1" dirty="0">
                <a:solidFill>
                  <a:schemeClr val="bg1"/>
                </a:solidFill>
                <a:latin typeface="KG First Time In Forever" panose="02000506000000020003" pitchFamily="2" charset="0"/>
              </a:rPr>
              <a:t>  </a:t>
            </a:r>
            <a:endParaRPr lang="en-US" sz="2000" dirty="0">
              <a:solidFill>
                <a:schemeClr val="bg1"/>
              </a:solidFill>
              <a:latin typeface="KG First Time In Forever" panose="02000506000000020003" pitchFamily="2" charset="0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KG First Time In Forever" panose="02000506000000020003" pitchFamily="2" charset="0"/>
              </a:rPr>
              <a:t>Food:  </a:t>
            </a:r>
            <a:r>
              <a:rPr lang="en-US" sz="2000" dirty="0">
                <a:solidFill>
                  <a:schemeClr val="bg1"/>
                </a:solidFill>
                <a:latin typeface="KG First Time In Forever" panose="02000506000000020003" pitchFamily="2" charset="0"/>
              </a:rPr>
              <a:t> Chocolate!</a:t>
            </a:r>
          </a:p>
        </p:txBody>
      </p:sp>
    </p:spTree>
    <p:extLst>
      <p:ext uri="{BB962C8B-B14F-4D97-AF65-F5344CB8AC3E}">
        <p14:creationId xmlns:p14="http://schemas.microsoft.com/office/powerpoint/2010/main" val="272426234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4446</TotalTime>
  <Words>115</Words>
  <Application>Microsoft Office PowerPoint</Application>
  <PresentationFormat>Letter Paper (8.5x11 in)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KG First Time In Forever</vt:lpstr>
      <vt:lpstr>KG Shake it Off</vt:lpstr>
      <vt:lpstr>KG Tangled Up In You </vt:lpstr>
      <vt:lpstr>1_Office Theme</vt:lpstr>
      <vt:lpstr>PowerPoint Presentation</vt:lpstr>
    </vt:vector>
  </TitlesOfParts>
  <Company>St. Johns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Warden</dc:creator>
  <cp:lastModifiedBy>Brandi Anderson</cp:lastModifiedBy>
  <cp:revision>35</cp:revision>
  <dcterms:created xsi:type="dcterms:W3CDTF">2019-07-01T17:53:03Z</dcterms:created>
  <dcterms:modified xsi:type="dcterms:W3CDTF">2021-08-29T23:46:23Z</dcterms:modified>
</cp:coreProperties>
</file>