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3">
  <p:sldMasterIdLst>
    <p:sldMasterId id="2147483932" r:id="rId1"/>
  </p:sldMasterIdLst>
  <p:notesMasterIdLst>
    <p:notesMasterId r:id="rId10"/>
  </p:notesMasterIdLst>
  <p:handoutMasterIdLst>
    <p:handoutMasterId r:id="rId11"/>
  </p:handoutMasterIdLst>
  <p:sldIdLst>
    <p:sldId id="383" r:id="rId2"/>
    <p:sldId id="388" r:id="rId3"/>
    <p:sldId id="380" r:id="rId4"/>
    <p:sldId id="382" r:id="rId5"/>
    <p:sldId id="384" r:id="rId6"/>
    <p:sldId id="385" r:id="rId7"/>
    <p:sldId id="391" r:id="rId8"/>
    <p:sldId id="352" r:id="rId9"/>
  </p:sldIdLst>
  <p:sldSz cx="9144000" cy="6858000" type="screen4x3"/>
  <p:notesSz cx="7096125" cy="938212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96" autoAdjust="0"/>
    <p:restoredTop sz="93631" autoAdjust="0"/>
  </p:normalViewPr>
  <p:slideViewPr>
    <p:cSldViewPr snapToGrid="0">
      <p:cViewPr varScale="1">
        <p:scale>
          <a:sx n="112" d="100"/>
          <a:sy n="112" d="100"/>
        </p:scale>
        <p:origin x="1752" y="108"/>
      </p:cViewPr>
      <p:guideLst>
        <p:guide orient="horz" pos="2160"/>
        <p:guide pos="2880"/>
      </p:guideLst>
    </p:cSldViewPr>
  </p:slideViewPr>
  <p:notesTextViewPr>
    <p:cViewPr>
      <p:scale>
        <a:sx n="1" d="1"/>
        <a:sy n="1" d="1"/>
      </p:scale>
      <p:origin x="0" y="0"/>
    </p:cViewPr>
  </p:notesTextViewPr>
  <p:notesViewPr>
    <p:cSldViewPr snapToGrid="0">
      <p:cViewPr varScale="1">
        <p:scale>
          <a:sx n="83" d="100"/>
          <a:sy n="83" d="100"/>
        </p:scale>
        <p:origin x="301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4988" cy="469106"/>
          </a:xfrm>
          <a:prstGeom prst="rect">
            <a:avLst/>
          </a:prstGeom>
        </p:spPr>
        <p:txBody>
          <a:bodyPr vert="horz" lIns="94155" tIns="47078" rIns="94155" bIns="47078" rtlCol="0"/>
          <a:lstStyle>
            <a:lvl1pPr algn="l">
              <a:defRPr sz="1200"/>
            </a:lvl1pPr>
          </a:lstStyle>
          <a:p>
            <a:endParaRPr lang="en-US"/>
          </a:p>
        </p:txBody>
      </p:sp>
      <p:sp>
        <p:nvSpPr>
          <p:cNvPr id="3" name="Date Placeholder 2"/>
          <p:cNvSpPr>
            <a:spLocks noGrp="1"/>
          </p:cNvSpPr>
          <p:nvPr>
            <p:ph type="dt" sz="quarter" idx="1"/>
          </p:nvPr>
        </p:nvSpPr>
        <p:spPr>
          <a:xfrm>
            <a:off x="4019495" y="0"/>
            <a:ext cx="3074988" cy="469106"/>
          </a:xfrm>
          <a:prstGeom prst="rect">
            <a:avLst/>
          </a:prstGeom>
        </p:spPr>
        <p:txBody>
          <a:bodyPr vert="horz" lIns="94155" tIns="47078" rIns="94155" bIns="47078" rtlCol="0"/>
          <a:lstStyle>
            <a:lvl1pPr algn="r">
              <a:defRPr sz="1200"/>
            </a:lvl1pPr>
          </a:lstStyle>
          <a:p>
            <a:fld id="{417DFA2F-FBEA-4CA8-A77D-713808CB397E}" type="datetimeFigureOut">
              <a:rPr lang="en-US" smtClean="0"/>
              <a:pPr/>
              <a:t>2/21/2025</a:t>
            </a:fld>
            <a:endParaRPr lang="en-US"/>
          </a:p>
        </p:txBody>
      </p:sp>
      <p:sp>
        <p:nvSpPr>
          <p:cNvPr id="4" name="Footer Placeholder 3"/>
          <p:cNvSpPr>
            <a:spLocks noGrp="1"/>
          </p:cNvSpPr>
          <p:nvPr>
            <p:ph type="ftr" sz="quarter" idx="2"/>
          </p:nvPr>
        </p:nvSpPr>
        <p:spPr>
          <a:xfrm>
            <a:off x="0" y="8911391"/>
            <a:ext cx="3074988" cy="469106"/>
          </a:xfrm>
          <a:prstGeom prst="rect">
            <a:avLst/>
          </a:prstGeom>
        </p:spPr>
        <p:txBody>
          <a:bodyPr vert="horz" lIns="94155" tIns="47078" rIns="94155" bIns="47078" rtlCol="0" anchor="b"/>
          <a:lstStyle>
            <a:lvl1pPr algn="l">
              <a:defRPr sz="1200"/>
            </a:lvl1pPr>
          </a:lstStyle>
          <a:p>
            <a:endParaRPr lang="en-US"/>
          </a:p>
        </p:txBody>
      </p:sp>
      <p:sp>
        <p:nvSpPr>
          <p:cNvPr id="5" name="Slide Number Placeholder 4"/>
          <p:cNvSpPr>
            <a:spLocks noGrp="1"/>
          </p:cNvSpPr>
          <p:nvPr>
            <p:ph type="sldNum" sz="quarter" idx="3"/>
          </p:nvPr>
        </p:nvSpPr>
        <p:spPr>
          <a:xfrm>
            <a:off x="4019495" y="8911391"/>
            <a:ext cx="3074988" cy="469106"/>
          </a:xfrm>
          <a:prstGeom prst="rect">
            <a:avLst/>
          </a:prstGeom>
        </p:spPr>
        <p:txBody>
          <a:bodyPr vert="horz" lIns="94155" tIns="47078" rIns="94155" bIns="47078" rtlCol="0" anchor="b"/>
          <a:lstStyle>
            <a:lvl1pPr algn="r">
              <a:defRPr sz="1200"/>
            </a:lvl1pPr>
          </a:lstStyle>
          <a:p>
            <a:fld id="{175DB411-620A-49D7-B1D4-E8F607F14182}" type="slidenum">
              <a:rPr lang="en-US" smtClean="0"/>
              <a:pPr/>
              <a:t>‹#›</a:t>
            </a:fld>
            <a:endParaRPr lang="en-US"/>
          </a:p>
        </p:txBody>
      </p:sp>
    </p:spTree>
    <p:extLst>
      <p:ext uri="{BB962C8B-B14F-4D97-AF65-F5344CB8AC3E}">
        <p14:creationId xmlns:p14="http://schemas.microsoft.com/office/powerpoint/2010/main" val="210091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4988" cy="469106"/>
          </a:xfrm>
          <a:prstGeom prst="rect">
            <a:avLst/>
          </a:prstGeom>
        </p:spPr>
        <p:txBody>
          <a:bodyPr vert="horz" lIns="94155" tIns="47078" rIns="94155" bIns="47078" rtlCol="0"/>
          <a:lstStyle>
            <a:lvl1pPr algn="l">
              <a:defRPr sz="1200"/>
            </a:lvl1pPr>
          </a:lstStyle>
          <a:p>
            <a:pPr>
              <a:defRPr/>
            </a:pPr>
            <a:endParaRPr lang="en-US"/>
          </a:p>
        </p:txBody>
      </p:sp>
      <p:sp>
        <p:nvSpPr>
          <p:cNvPr id="3" name="Date Placeholder 2"/>
          <p:cNvSpPr>
            <a:spLocks noGrp="1"/>
          </p:cNvSpPr>
          <p:nvPr>
            <p:ph type="dt" idx="1"/>
          </p:nvPr>
        </p:nvSpPr>
        <p:spPr>
          <a:xfrm>
            <a:off x="4019495" y="0"/>
            <a:ext cx="3074988" cy="469106"/>
          </a:xfrm>
          <a:prstGeom prst="rect">
            <a:avLst/>
          </a:prstGeom>
        </p:spPr>
        <p:txBody>
          <a:bodyPr vert="horz" lIns="94155" tIns="47078" rIns="94155" bIns="47078" rtlCol="0"/>
          <a:lstStyle>
            <a:lvl1pPr algn="r">
              <a:defRPr sz="1200"/>
            </a:lvl1pPr>
          </a:lstStyle>
          <a:p>
            <a:pPr>
              <a:defRPr/>
            </a:pPr>
            <a:fld id="{7379E2B6-CBE8-4847-A211-1E37989F3FD0}" type="datetimeFigureOut">
              <a:rPr lang="en-US"/>
              <a:pPr>
                <a:defRPr/>
              </a:pPr>
              <a:t>2/21/2025</a:t>
            </a:fld>
            <a:endParaRPr lang="en-US"/>
          </a:p>
        </p:txBody>
      </p:sp>
      <p:sp>
        <p:nvSpPr>
          <p:cNvPr id="4" name="Slide Image Placeholder 3"/>
          <p:cNvSpPr>
            <a:spLocks noGrp="1" noRot="1" noChangeAspect="1"/>
          </p:cNvSpPr>
          <p:nvPr>
            <p:ph type="sldImg" idx="2"/>
          </p:nvPr>
        </p:nvSpPr>
        <p:spPr>
          <a:xfrm>
            <a:off x="1203325" y="703263"/>
            <a:ext cx="4689475" cy="3517900"/>
          </a:xfrm>
          <a:prstGeom prst="rect">
            <a:avLst/>
          </a:prstGeom>
          <a:noFill/>
          <a:ln w="12700">
            <a:solidFill>
              <a:prstClr val="black"/>
            </a:solidFill>
          </a:ln>
        </p:spPr>
        <p:txBody>
          <a:bodyPr vert="horz" lIns="94155" tIns="47078" rIns="94155" bIns="47078" rtlCol="0" anchor="ctr"/>
          <a:lstStyle/>
          <a:p>
            <a:pPr lvl="0"/>
            <a:endParaRPr lang="en-US" noProof="0"/>
          </a:p>
        </p:txBody>
      </p:sp>
      <p:sp>
        <p:nvSpPr>
          <p:cNvPr id="5" name="Notes Placeholder 4"/>
          <p:cNvSpPr>
            <a:spLocks noGrp="1"/>
          </p:cNvSpPr>
          <p:nvPr>
            <p:ph type="body" sz="quarter" idx="3"/>
          </p:nvPr>
        </p:nvSpPr>
        <p:spPr>
          <a:xfrm>
            <a:off x="709613" y="4456510"/>
            <a:ext cx="5676900" cy="4221956"/>
          </a:xfrm>
          <a:prstGeom prst="rect">
            <a:avLst/>
          </a:prstGeom>
        </p:spPr>
        <p:txBody>
          <a:bodyPr vert="horz" lIns="94155" tIns="47078" rIns="94155" bIns="4707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911391"/>
            <a:ext cx="3074988" cy="469106"/>
          </a:xfrm>
          <a:prstGeom prst="rect">
            <a:avLst/>
          </a:prstGeom>
        </p:spPr>
        <p:txBody>
          <a:bodyPr vert="horz" lIns="94155" tIns="47078" rIns="94155" bIns="47078"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4019495" y="8911391"/>
            <a:ext cx="3074988" cy="469106"/>
          </a:xfrm>
          <a:prstGeom prst="rect">
            <a:avLst/>
          </a:prstGeom>
        </p:spPr>
        <p:txBody>
          <a:bodyPr vert="horz" lIns="94155" tIns="47078" rIns="94155" bIns="47078" rtlCol="0" anchor="b"/>
          <a:lstStyle>
            <a:lvl1pPr algn="r">
              <a:defRPr sz="1200"/>
            </a:lvl1pPr>
          </a:lstStyle>
          <a:p>
            <a:pPr>
              <a:defRPr/>
            </a:pPr>
            <a:fld id="{164DE0C5-F64C-42AB-B338-004101DFA807}" type="slidenum">
              <a:rPr lang="en-US"/>
              <a:pPr>
                <a:defRPr/>
              </a:pPr>
              <a:t>‹#›</a:t>
            </a:fld>
            <a:endParaRPr lang="en-US"/>
          </a:p>
        </p:txBody>
      </p:sp>
    </p:spTree>
    <p:extLst>
      <p:ext uri="{BB962C8B-B14F-4D97-AF65-F5344CB8AC3E}">
        <p14:creationId xmlns:p14="http://schemas.microsoft.com/office/powerpoint/2010/main" val="3312065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a:defRPr/>
            </a:pPr>
            <a:fld id="{164DE0C5-F64C-42AB-B338-004101DFA807}" type="slidenum">
              <a:rPr lang="en-US" smtClean="0"/>
              <a:pPr>
                <a:defRPr/>
              </a:pPr>
              <a:t>1</a:t>
            </a:fld>
            <a:endParaRPr lang="en-US"/>
          </a:p>
        </p:txBody>
      </p:sp>
    </p:spTree>
    <p:extLst>
      <p:ext uri="{BB962C8B-B14F-4D97-AF65-F5344CB8AC3E}">
        <p14:creationId xmlns:p14="http://schemas.microsoft.com/office/powerpoint/2010/main" val="2130964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a:defRPr/>
            </a:pPr>
            <a:fld id="{164DE0C5-F64C-42AB-B338-004101DFA807}" type="slidenum">
              <a:rPr lang="en-US" smtClean="0"/>
              <a:pPr>
                <a:defRPr/>
              </a:pPr>
              <a:t>2</a:t>
            </a:fld>
            <a:endParaRPr lang="en-US"/>
          </a:p>
        </p:txBody>
      </p:sp>
    </p:spTree>
    <p:extLst>
      <p:ext uri="{BB962C8B-B14F-4D97-AF65-F5344CB8AC3E}">
        <p14:creationId xmlns:p14="http://schemas.microsoft.com/office/powerpoint/2010/main" val="797683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a:defRPr/>
            </a:pPr>
            <a:fld id="{164DE0C5-F64C-42AB-B338-004101DFA807}" type="slidenum">
              <a:rPr lang="en-US" smtClean="0"/>
              <a:pPr>
                <a:defRPr/>
              </a:pPr>
              <a:t>3</a:t>
            </a:fld>
            <a:endParaRPr lang="en-US"/>
          </a:p>
        </p:txBody>
      </p:sp>
    </p:spTree>
    <p:extLst>
      <p:ext uri="{BB962C8B-B14F-4D97-AF65-F5344CB8AC3E}">
        <p14:creationId xmlns:p14="http://schemas.microsoft.com/office/powerpoint/2010/main" val="1479234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a:defRPr/>
            </a:pPr>
            <a:fld id="{164DE0C5-F64C-42AB-B338-004101DFA807}" type="slidenum">
              <a:rPr lang="en-US" smtClean="0"/>
              <a:pPr>
                <a:defRPr/>
              </a:pPr>
              <a:t>4</a:t>
            </a:fld>
            <a:endParaRPr lang="en-US"/>
          </a:p>
        </p:txBody>
      </p:sp>
    </p:spTree>
    <p:extLst>
      <p:ext uri="{BB962C8B-B14F-4D97-AF65-F5344CB8AC3E}">
        <p14:creationId xmlns:p14="http://schemas.microsoft.com/office/powerpoint/2010/main" val="4153358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a:defRPr/>
            </a:pPr>
            <a:fld id="{164DE0C5-F64C-42AB-B338-004101DFA807}" type="slidenum">
              <a:rPr lang="en-US" smtClean="0"/>
              <a:pPr>
                <a:defRPr/>
              </a:pPr>
              <a:t>5</a:t>
            </a:fld>
            <a:endParaRPr lang="en-US"/>
          </a:p>
        </p:txBody>
      </p:sp>
    </p:spTree>
    <p:extLst>
      <p:ext uri="{BB962C8B-B14F-4D97-AF65-F5344CB8AC3E}">
        <p14:creationId xmlns:p14="http://schemas.microsoft.com/office/powerpoint/2010/main" val="3866594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a:defRPr/>
            </a:pPr>
            <a:fld id="{164DE0C5-F64C-42AB-B338-004101DFA807}" type="slidenum">
              <a:rPr lang="en-US" smtClean="0"/>
              <a:pPr>
                <a:defRPr/>
              </a:pPr>
              <a:t>6</a:t>
            </a:fld>
            <a:endParaRPr lang="en-US"/>
          </a:p>
        </p:txBody>
      </p:sp>
    </p:spTree>
    <p:extLst>
      <p:ext uri="{BB962C8B-B14F-4D97-AF65-F5344CB8AC3E}">
        <p14:creationId xmlns:p14="http://schemas.microsoft.com/office/powerpoint/2010/main" val="1155967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a:defRPr/>
            </a:pPr>
            <a:fld id="{164DE0C5-F64C-42AB-B338-004101DFA807}" type="slidenum">
              <a:rPr lang="en-US" smtClean="0"/>
              <a:pPr>
                <a:defRPr/>
              </a:pPr>
              <a:t>7</a:t>
            </a:fld>
            <a:endParaRPr lang="en-US"/>
          </a:p>
        </p:txBody>
      </p:sp>
    </p:spTree>
    <p:extLst>
      <p:ext uri="{BB962C8B-B14F-4D97-AF65-F5344CB8AC3E}">
        <p14:creationId xmlns:p14="http://schemas.microsoft.com/office/powerpoint/2010/main" val="983685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a:defRPr/>
            </a:pPr>
            <a:fld id="{164DE0C5-F64C-42AB-B338-004101DFA807}" type="slidenum">
              <a:rPr lang="en-US" smtClean="0"/>
              <a:pPr>
                <a:defRPr/>
              </a:pPr>
              <a:t>8</a:t>
            </a:fld>
            <a:endParaRPr lang="en-US"/>
          </a:p>
        </p:txBody>
      </p:sp>
    </p:spTree>
    <p:extLst>
      <p:ext uri="{BB962C8B-B14F-4D97-AF65-F5344CB8AC3E}">
        <p14:creationId xmlns:p14="http://schemas.microsoft.com/office/powerpoint/2010/main" val="36108776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useBgFill="1">
        <p:nvSpPr>
          <p:cNvPr id="13" name="Freeform 12"/>
          <p:cNvSpPr/>
          <p:nvPr/>
        </p:nvSpPr>
        <p:spPr>
          <a:xfrm>
            <a:off x="-8467" y="-16933"/>
            <a:ext cx="8754534" cy="6451600"/>
          </a:xfrm>
          <a:custGeom>
            <a:avLst/>
            <a:gdLst/>
            <a:ahLst/>
            <a:cxnLst/>
            <a:rect l="l" t="t" r="r" b="b"/>
            <a:pathLst>
              <a:path w="8754534" h="6451600">
                <a:moveTo>
                  <a:pt x="8373534" y="0"/>
                </a:moveTo>
                <a:lnTo>
                  <a:pt x="8754534" y="5994400"/>
                </a:lnTo>
                <a:lnTo>
                  <a:pt x="0" y="6451600"/>
                </a:lnTo>
                <a:lnTo>
                  <a:pt x="0" y="0"/>
                </a:lnTo>
                <a:lnTo>
                  <a:pt x="8373534" y="0"/>
                </a:lnTo>
                <a:close/>
              </a:path>
            </a:pathLst>
          </a:cu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10379" y="4445000"/>
            <a:ext cx="8464695" cy="1715811"/>
          </a:xfrm>
          <a:custGeom>
            <a:avLst/>
            <a:gdLst/>
            <a:ahLst/>
            <a:cxnLst/>
            <a:rect l="l" t="t" r="r" b="b"/>
            <a:pathLst>
              <a:path w="8428428" h="1878553">
                <a:moveTo>
                  <a:pt x="0" y="438229"/>
                </a:moveTo>
                <a:lnTo>
                  <a:pt x="8343246" y="0"/>
                </a:lnTo>
                <a:lnTo>
                  <a:pt x="8428428" y="1424838"/>
                </a:lnTo>
                <a:lnTo>
                  <a:pt x="7515" y="1878553"/>
                </a:lnTo>
                <a:lnTo>
                  <a:pt x="0" y="438229"/>
                </a:ln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9" name="Freeform 28"/>
          <p:cNvSpPr/>
          <p:nvPr/>
        </p:nvSpPr>
        <p:spPr>
          <a:xfrm>
            <a:off x="-2864" y="0"/>
            <a:ext cx="5811235" cy="321615"/>
          </a:xfrm>
          <a:custGeom>
            <a:avLst/>
            <a:gdLst/>
            <a:ahLst/>
            <a:cxnLst/>
            <a:rect l="l" t="t" r="r" b="b"/>
            <a:pathLst>
              <a:path w="5811235" h="321615">
                <a:moveTo>
                  <a:pt x="0" y="0"/>
                </a:moveTo>
                <a:lnTo>
                  <a:pt x="5811235" y="0"/>
                </a:lnTo>
                <a:lnTo>
                  <a:pt x="1" y="321615"/>
                </a:lnTo>
                <a:cubicBezTo>
                  <a:pt x="1" y="214410"/>
                  <a:pt x="0" y="107205"/>
                  <a:pt x="0" y="0"/>
                </a:cubicBez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0" name="Freeform 29"/>
          <p:cNvSpPr/>
          <p:nvPr/>
        </p:nvSpPr>
        <p:spPr>
          <a:xfrm rot="21420000">
            <a:off x="-170768" y="213023"/>
            <a:ext cx="8480534" cy="5746008"/>
          </a:xfrm>
          <a:custGeom>
            <a:avLst/>
            <a:gdLst/>
            <a:ahLst/>
            <a:cxnLst/>
            <a:rect l="l" t="t" r="r" b="b"/>
            <a:pathLst>
              <a:path w="11307378" h="5746008">
                <a:moveTo>
                  <a:pt x="11270997" y="0"/>
                </a:moveTo>
                <a:lnTo>
                  <a:pt x="11307378" y="5746008"/>
                </a:lnTo>
                <a:lnTo>
                  <a:pt x="1" y="574313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451416" y="668338"/>
            <a:ext cx="7533524" cy="2766528"/>
          </a:xfrm>
        </p:spPr>
        <p:txBody>
          <a:bodyPr anchor="b">
            <a:normAutofit/>
          </a:bodyPr>
          <a:lstStyle>
            <a:lvl1pPr algn="r">
              <a:defRPr sz="7200"/>
            </a:lvl1pPr>
          </a:lstStyle>
          <a:p>
            <a:r>
              <a:rPr lang="en-US"/>
              <a:t>Click to edit Master title style</a:t>
            </a:r>
            <a:endParaRPr lang="en-US" dirty="0"/>
          </a:p>
        </p:txBody>
      </p:sp>
      <p:sp>
        <p:nvSpPr>
          <p:cNvPr id="3" name="Subtitle 2"/>
          <p:cNvSpPr>
            <a:spLocks noGrp="1"/>
          </p:cNvSpPr>
          <p:nvPr>
            <p:ph type="subTitle" idx="1"/>
          </p:nvPr>
        </p:nvSpPr>
        <p:spPr>
          <a:xfrm rot="21420000">
            <a:off x="554462" y="3446830"/>
            <a:ext cx="7512060" cy="550333"/>
          </a:xfrm>
        </p:spPr>
        <p:txBody>
          <a:bodyPr anchor="t">
            <a:noAutofit/>
          </a:bodyPr>
          <a:lstStyle>
            <a:lvl1pPr marL="0" indent="0" algn="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3669071" y="4714242"/>
            <a:ext cx="4607740" cy="942356"/>
          </a:xfrm>
        </p:spPr>
        <p:txBody>
          <a:bodyPr/>
          <a:lstStyle>
            <a:lvl1pPr algn="ctr">
              <a:defRPr sz="4200">
                <a:solidFill>
                  <a:schemeClr val="accent2">
                    <a:lumMod val="50000"/>
                  </a:schemeClr>
                </a:solidFill>
              </a:defRPr>
            </a:lvl1pPr>
          </a:lstStyle>
          <a:p>
            <a:pPr>
              <a:defRPr/>
            </a:pPr>
            <a:fld id="{70B82033-06E7-401A-8062-F172943A3DA7}" type="datetimeFigureOut">
              <a:rPr lang="en-US" smtClean="0"/>
              <a:pPr>
                <a:defRPr/>
              </a:pPr>
              <a:t>2/21/2025</a:t>
            </a:fld>
            <a:endParaRPr lang="en-US"/>
          </a:p>
        </p:txBody>
      </p:sp>
      <p:sp>
        <p:nvSpPr>
          <p:cNvPr id="5" name="Footer Placeholder 4"/>
          <p:cNvSpPr>
            <a:spLocks noGrp="1"/>
          </p:cNvSpPr>
          <p:nvPr>
            <p:ph type="ftr" sz="quarter" idx="11"/>
          </p:nvPr>
        </p:nvSpPr>
        <p:spPr>
          <a:xfrm rot="21420000">
            <a:off x="-9144" y="4956048"/>
            <a:ext cx="2990088" cy="914400"/>
          </a:xfrm>
          <a:noFill/>
        </p:spPr>
        <p:txBody>
          <a:bodyPr wrap="square" rtlCol="0">
            <a:spAutoFit/>
          </a:bodyPr>
          <a:lstStyle>
            <a:lvl1pPr>
              <a:defRPr lang="en-US" sz="4200" dirty="0"/>
            </a:lvl1pPr>
          </a:lstStyle>
          <a:p>
            <a:pPr>
              <a:defRPr/>
            </a:pPr>
            <a:endParaRPr lang="en-US"/>
          </a:p>
        </p:txBody>
      </p:sp>
      <p:sp>
        <p:nvSpPr>
          <p:cNvPr id="6" name="Slide Number Placeholder 5"/>
          <p:cNvSpPr>
            <a:spLocks noGrp="1"/>
          </p:cNvSpPr>
          <p:nvPr>
            <p:ph type="sldNum" sz="quarter" idx="12"/>
          </p:nvPr>
        </p:nvSpPr>
        <p:spPr>
          <a:xfrm rot="21420000">
            <a:off x="7401518" y="3819948"/>
            <a:ext cx="680390" cy="498470"/>
          </a:xfrm>
        </p:spPr>
        <p:txBody>
          <a:bodyPr/>
          <a:lstStyle>
            <a:lvl1pPr>
              <a:defRPr sz="2400">
                <a:solidFill>
                  <a:schemeClr val="tx1">
                    <a:lumMod val="75000"/>
                    <a:lumOff val="25000"/>
                  </a:schemeClr>
                </a:solidFill>
              </a:defRPr>
            </a:lvl1pPr>
          </a:lstStyle>
          <a:p>
            <a:pPr>
              <a:defRPr/>
            </a:pPr>
            <a:fld id="{7BB52DE7-0593-4F77-B442-3BCD2494F8BB}" type="slidenum">
              <a:rPr lang="en-US" smtClean="0"/>
              <a:pPr>
                <a:defRPr/>
              </a:pPr>
              <a:t>‹#›</a:t>
            </a:fld>
            <a:endParaRPr lang="en-US"/>
          </a:p>
        </p:txBody>
      </p:sp>
      <p:sp>
        <p:nvSpPr>
          <p:cNvPr id="33" name="5-Point Star 32"/>
          <p:cNvSpPr/>
          <p:nvPr/>
        </p:nvSpPr>
        <p:spPr>
          <a:xfrm rot="21420000">
            <a:off x="3121951" y="5057183"/>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370101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4106333"/>
            <a:ext cx="7796031"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4351" y="685800"/>
            <a:ext cx="7794385"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14335" y="4702923"/>
            <a:ext cx="7796046"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pPr>
              <a:defRPr/>
            </a:pPr>
            <a:fld id="{1EA977AD-E4E7-4A7D-B45C-966548BBA9B3}" type="slidenum">
              <a:rPr lang="en-US" altLang="en-US" smtClean="0">
                <a:latin typeface="Arial" panose="020B0604020202020204" pitchFamily="34" charset="0"/>
              </a:rPr>
              <a:pPr>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2787556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7677"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514335" y="4106333"/>
            <a:ext cx="7796047"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pPr>
              <a:defRPr/>
            </a:pPr>
            <a:fld id="{1EA977AD-E4E7-4A7D-B45C-966548BBA9B3}" type="slidenum">
              <a:rPr lang="en-US" altLang="en-US" smtClean="0">
                <a:latin typeface="Arial" panose="020B0604020202020204" pitchFamily="34" charset="0"/>
              </a:rPr>
              <a:pPr>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3623337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99" y="685800"/>
            <a:ext cx="7143765"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162698" y="3610032"/>
            <a:ext cx="6500967"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514351" y="4106334"/>
            <a:ext cx="779766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pPr>
              <a:defRPr/>
            </a:pPr>
            <a:fld id="{1EA977AD-E4E7-4A7D-B45C-966548BBA9B3}" type="slidenum">
              <a:rPr lang="en-US" altLang="en-US" smtClean="0">
                <a:latin typeface="Arial" panose="020B0604020202020204" pitchFamily="34" charset="0"/>
              </a:rPr>
              <a:pPr>
                <a:defRPr/>
              </a:pPr>
              <a:t>‹#›</a:t>
            </a:fld>
            <a:endParaRPr lang="en-US" altLang="en-US">
              <a:latin typeface="Arial" panose="020B0604020202020204" pitchFamily="34" charset="0"/>
            </a:endParaRPr>
          </a:p>
        </p:txBody>
      </p:sp>
      <p:sp>
        <p:nvSpPr>
          <p:cNvPr id="10" name="TextBox 9"/>
          <p:cNvSpPr txBox="1"/>
          <p:nvPr/>
        </p:nvSpPr>
        <p:spPr>
          <a:xfrm>
            <a:off x="404280" y="88785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1" name="TextBox 10"/>
          <p:cNvSpPr txBox="1"/>
          <p:nvPr/>
        </p:nvSpPr>
        <p:spPr>
          <a:xfrm>
            <a:off x="7897147" y="290648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74568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4351" y="1723855"/>
            <a:ext cx="7796030"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514351" y="4247468"/>
            <a:ext cx="7796030"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pPr>
              <a:defRPr/>
            </a:pPr>
            <a:fld id="{1EA977AD-E4E7-4A7D-B45C-966548BBA9B3}" type="slidenum">
              <a:rPr lang="en-US" altLang="en-US" smtClean="0">
                <a:latin typeface="Arial" panose="020B0604020202020204" pitchFamily="34" charset="0"/>
              </a:rPr>
              <a:pPr>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1242657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514351" y="685801"/>
            <a:ext cx="7796030"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514352"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514352"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175967"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175966"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827785"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827785"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pPr>
              <a:defRPr/>
            </a:pP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pPr>
              <a:defRPr/>
            </a:pPr>
            <a:fld id="{1EA977AD-E4E7-4A7D-B45C-966548BBA9B3}" type="slidenum">
              <a:rPr lang="en-US" altLang="en-US" smtClean="0">
                <a:latin typeface="Arial" panose="020B0604020202020204" pitchFamily="34" charset="0"/>
              </a:rPr>
              <a:pPr>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46845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514351" y="685801"/>
            <a:ext cx="779766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518880"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514335" y="2063396"/>
            <a:ext cx="2482596"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518880" y="4389288"/>
            <a:ext cx="2482596"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17805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176999" y="2063396"/>
            <a:ext cx="2482596"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176998" y="4389286"/>
            <a:ext cx="2483655"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82670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826614" y="2063394"/>
            <a:ext cx="2482596"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826614" y="4389284"/>
            <a:ext cx="2482596"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pPr>
              <a:defRPr/>
            </a:pP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pPr>
              <a:defRPr/>
            </a:pPr>
            <a:fld id="{1EA977AD-E4E7-4A7D-B45C-966548BBA9B3}" type="slidenum">
              <a:rPr lang="en-US" altLang="en-US" smtClean="0">
                <a:latin typeface="Arial" panose="020B0604020202020204" pitchFamily="34" charset="0"/>
              </a:rPr>
              <a:pPr>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2021984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514351" y="2063396"/>
            <a:ext cx="7796030"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1EA977AD-E4E7-4A7D-B45C-966548BBA9B3}" type="slidenum">
              <a:rPr lang="en-US" altLang="en-US" smtClean="0">
                <a:latin typeface="Arial" panose="020B0604020202020204" pitchFamily="34" charset="0"/>
              </a:rPr>
              <a:pPr>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1115773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1896" y="685801"/>
            <a:ext cx="1698485"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514351" y="685801"/>
            <a:ext cx="5928323"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1EA977AD-E4E7-4A7D-B45C-966548BBA9B3}" type="slidenum">
              <a:rPr lang="en-US" altLang="en-US" smtClean="0">
                <a:latin typeface="Arial" panose="020B0604020202020204" pitchFamily="34" charset="0"/>
              </a:rPr>
              <a:pPr>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167944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9" name="Slide Number Placeholder 17"/>
          <p:cNvSpPr>
            <a:spLocks noGrp="1"/>
          </p:cNvSpPr>
          <p:nvPr>
            <p:ph type="sldNum" sz="quarter" idx="12"/>
          </p:nvPr>
        </p:nvSpPr>
        <p:spPr/>
        <p:txBody>
          <a:bodyPr/>
          <a:lstStyle>
            <a:lvl1pPr>
              <a:defRPr/>
            </a:lvl1pPr>
          </a:lstStyle>
          <a:p>
            <a:pPr>
              <a:defRPr/>
            </a:pPr>
            <a:fld id="{A2A74E08-3699-4DB7-991D-5A78C57D7132}" type="slidenum">
              <a:rPr lang="en-US" altLang="en-US"/>
              <a:pPr>
                <a:defRPr/>
              </a:pPr>
              <a:t>‹#›</a:t>
            </a:fld>
            <a:endParaRPr lang="en-US" altLang="en-US"/>
          </a:p>
        </p:txBody>
      </p:sp>
    </p:spTree>
    <p:extLst>
      <p:ext uri="{BB962C8B-B14F-4D97-AF65-F5344CB8AC3E}">
        <p14:creationId xmlns:p14="http://schemas.microsoft.com/office/powerpoint/2010/main" val="1998405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514351" y="2063396"/>
            <a:ext cx="7796030"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1EA977AD-E4E7-4A7D-B45C-966548BBA9B3}" type="slidenum">
              <a:rPr lang="en-US" altLang="en-US" smtClean="0">
                <a:latin typeface="Arial" panose="020B0604020202020204" pitchFamily="34" charset="0"/>
              </a:rPr>
              <a:pPr>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1036351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6030"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514351" y="3742267"/>
            <a:ext cx="7796030"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3658769-528B-4486-9FA5-D0C0D2920531}" type="datetimeFigureOut">
              <a:rPr lang="en-US" smtClean="0"/>
              <a:pPr>
                <a:defRPr/>
              </a:pPr>
              <a:t>2/21/2025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5B28418-AFCE-476C-A3FD-0F23827B72AA}" type="slidenum">
              <a:rPr lang="en-US" smtClean="0"/>
              <a:pPr>
                <a:defRPr/>
              </a:pPr>
              <a:t>‹#›</a:t>
            </a:fld>
            <a:endParaRPr lang="en-US"/>
          </a:p>
        </p:txBody>
      </p:sp>
    </p:spTree>
    <p:extLst>
      <p:ext uri="{BB962C8B-B14F-4D97-AF65-F5344CB8AC3E}">
        <p14:creationId xmlns:p14="http://schemas.microsoft.com/office/powerpoint/2010/main" val="254031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766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514350" y="2063396"/>
            <a:ext cx="3816536"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495478" y="2063396"/>
            <a:ext cx="381490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pPr>
              <a:defRPr/>
            </a:pPr>
            <a:fld id="{1EA977AD-E4E7-4A7D-B45C-966548BBA9B3}" type="slidenum">
              <a:rPr lang="en-US" altLang="en-US" smtClean="0">
                <a:latin typeface="Arial" panose="020B0604020202020204" pitchFamily="34" charset="0"/>
              </a:rPr>
              <a:pPr>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2206297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6030"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739569" y="2063396"/>
            <a:ext cx="3591317"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514352" y="2861733"/>
            <a:ext cx="3816534"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15340" y="2063396"/>
            <a:ext cx="359667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4495477" y="2861733"/>
            <a:ext cx="3816535"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pPr>
              <a:defRPr/>
            </a:pPr>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pPr>
              <a:defRPr/>
            </a:pPr>
            <a:fld id="{1EA977AD-E4E7-4A7D-B45C-966548BBA9B3}" type="slidenum">
              <a:rPr lang="en-US" altLang="en-US" smtClean="0">
                <a:latin typeface="Arial" panose="020B0604020202020204" pitchFamily="34" charset="0"/>
              </a:rPr>
              <a:pPr>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947416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1C813B6-B46E-4062-9DC0-95C4217F6FFC}" type="datetimeFigureOut">
              <a:rPr lang="en-US" smtClean="0"/>
              <a:pPr>
                <a:defRPr/>
              </a:pPr>
              <a:t>2/21/2025</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1A5D49F-3AD5-485E-B63A-11DC578FA209}" type="slidenum">
              <a:rPr lang="en-US" smtClean="0"/>
              <a:pPr>
                <a:defRPr/>
              </a:pPr>
              <a:t>‹#›</a:t>
            </a:fld>
            <a:endParaRPr lang="en-US"/>
          </a:p>
        </p:txBody>
      </p:sp>
    </p:spTree>
    <p:extLst>
      <p:ext uri="{BB962C8B-B14F-4D97-AF65-F5344CB8AC3E}">
        <p14:creationId xmlns:p14="http://schemas.microsoft.com/office/powerpoint/2010/main" val="2148588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187C5D5-8B00-4D81-98B3-27DC8B9ACF50}" type="datetimeFigureOut">
              <a:rPr lang="en-US" smtClean="0"/>
              <a:pPr>
                <a:defRPr/>
              </a:pPr>
              <a:t>2/21/2025</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7E76E4F-A705-4D80-9948-5C9F65679150}" type="slidenum">
              <a:rPr lang="en-US" smtClean="0"/>
              <a:pPr>
                <a:defRPr/>
              </a:pPr>
              <a:t>‹#›</a:t>
            </a:fld>
            <a:endParaRPr lang="en-US"/>
          </a:p>
        </p:txBody>
      </p:sp>
    </p:spTree>
    <p:extLst>
      <p:ext uri="{BB962C8B-B14F-4D97-AF65-F5344CB8AC3E}">
        <p14:creationId xmlns:p14="http://schemas.microsoft.com/office/powerpoint/2010/main" val="942094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232" y="685800"/>
            <a:ext cx="3095145"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3784600" y="685801"/>
            <a:ext cx="4525781"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20232" y="2709053"/>
            <a:ext cx="3095146"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pPr>
              <a:defRPr/>
            </a:pPr>
            <a:fld id="{1EA977AD-E4E7-4A7D-B45C-966548BBA9B3}" type="slidenum">
              <a:rPr lang="en-US" altLang="en-US" smtClean="0">
                <a:latin typeface="Arial" panose="020B0604020202020204" pitchFamily="34" charset="0"/>
              </a:rPr>
              <a:pPr>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1175554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0"/>
            <a:ext cx="440817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47740" y="1"/>
            <a:ext cx="3162641"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14351" y="2709053"/>
            <a:ext cx="440817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1E96179-3E5A-49B3-8A89-619F33243B88}" type="datetimeFigureOut">
              <a:rPr lang="en-US" smtClean="0"/>
              <a:pPr>
                <a:defRPr/>
              </a:pPr>
              <a:t>2/21/2025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5E52695-1572-4E49-8C05-3E86C07C7AAD}" type="slidenum">
              <a:rPr lang="en-US" smtClean="0"/>
              <a:pPr>
                <a:defRPr/>
              </a:pPr>
              <a:t>‹#›</a:t>
            </a:fld>
            <a:endParaRPr lang="en-US"/>
          </a:p>
        </p:txBody>
      </p:sp>
    </p:spTree>
    <p:extLst>
      <p:ext uri="{BB962C8B-B14F-4D97-AF65-F5344CB8AC3E}">
        <p14:creationId xmlns:p14="http://schemas.microsoft.com/office/powerpoint/2010/main" val="242296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10" name="Group 9"/>
          <p:cNvGrpSpPr/>
          <p:nvPr/>
        </p:nvGrpSpPr>
        <p:grpSpPr>
          <a:xfrm>
            <a:off x="-19048" y="1"/>
            <a:ext cx="9004013"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3" name="Rectangle 12"/>
            <p:cNvSpPr/>
            <p:nvPr/>
          </p:nvSpPr>
          <p:spPr>
            <a:xfrm>
              <a:off x="1" y="5600215"/>
              <a:ext cx="11706512" cy="780581"/>
            </a:xfrm>
            <a:prstGeom prst="rect">
              <a:avLst/>
            </a:pr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grpSp>
      <p:sp>
        <p:nvSpPr>
          <p:cNvPr id="2" name="Title Placeholder 1"/>
          <p:cNvSpPr>
            <a:spLocks noGrp="1"/>
          </p:cNvSpPr>
          <p:nvPr>
            <p:ph type="title"/>
          </p:nvPr>
        </p:nvSpPr>
        <p:spPr>
          <a:xfrm>
            <a:off x="514351" y="685801"/>
            <a:ext cx="7797662" cy="115196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514351" y="2063396"/>
            <a:ext cx="7797662"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73562" y="5757334"/>
            <a:ext cx="2838450" cy="498470"/>
          </a:xfrm>
          <a:prstGeom prst="rect">
            <a:avLst/>
          </a:prstGeom>
        </p:spPr>
        <p:txBody>
          <a:bodyPr vert="horz" lIns="91440" tIns="45720" rIns="91440" bIns="45720" rtlCol="0" anchor="ctr"/>
          <a:lstStyle>
            <a:lvl1pPr algn="r">
              <a:defRPr sz="2800" cap="all" baseline="0">
                <a:solidFill>
                  <a:schemeClr val="accent2">
                    <a:lumMod val="50000"/>
                  </a:schemeClr>
                </a:solidFill>
              </a:defRPr>
            </a:lvl1pPr>
          </a:lstStyle>
          <a:p>
            <a:pPr>
              <a:defRPr/>
            </a:pPr>
            <a:endParaRPr lang="en-US">
              <a:solidFill>
                <a:srgbClr val="04617B">
                  <a:shade val="90000"/>
                </a:srgbClr>
              </a:solidFill>
            </a:endParaRPr>
          </a:p>
        </p:txBody>
      </p:sp>
      <p:sp>
        <p:nvSpPr>
          <p:cNvPr id="5" name="Footer Placeholder 4"/>
          <p:cNvSpPr>
            <a:spLocks noGrp="1"/>
          </p:cNvSpPr>
          <p:nvPr>
            <p:ph type="ftr" sz="quarter" idx="3"/>
          </p:nvPr>
        </p:nvSpPr>
        <p:spPr>
          <a:xfrm>
            <a:off x="514351" y="5757334"/>
            <a:ext cx="4124789" cy="498470"/>
          </a:xfrm>
          <a:prstGeom prst="rect">
            <a:avLst/>
          </a:prstGeom>
        </p:spPr>
        <p:txBody>
          <a:bodyPr vert="horz" lIns="91440" tIns="45720" rIns="91440" bIns="45720" rtlCol="0" anchor="ctr"/>
          <a:lstStyle>
            <a:lvl1pPr algn="l">
              <a:defRPr sz="2800" cap="all" baseline="0">
                <a:solidFill>
                  <a:schemeClr val="accent2">
                    <a:lumMod val="50000"/>
                  </a:schemeClr>
                </a:solidFill>
              </a:defRPr>
            </a:lvl1pPr>
          </a:lstStyle>
          <a:p>
            <a:pPr>
              <a:defRPr/>
            </a:pPr>
            <a:endParaRPr lang="en-US">
              <a:solidFill>
                <a:srgbClr val="04617B">
                  <a:shade val="90000"/>
                </a:srgbClr>
              </a:solidFill>
            </a:endParaRPr>
          </a:p>
        </p:txBody>
      </p:sp>
      <p:sp>
        <p:nvSpPr>
          <p:cNvPr id="6" name="Slide Number Placeholder 5"/>
          <p:cNvSpPr>
            <a:spLocks noGrp="1"/>
          </p:cNvSpPr>
          <p:nvPr>
            <p:ph type="sldNum" sz="quarter" idx="4"/>
          </p:nvPr>
        </p:nvSpPr>
        <p:spPr>
          <a:xfrm>
            <a:off x="4715341" y="5757334"/>
            <a:ext cx="680390" cy="498470"/>
          </a:xfrm>
          <a:prstGeom prst="rect">
            <a:avLst/>
          </a:prstGeom>
        </p:spPr>
        <p:txBody>
          <a:bodyPr vert="horz" lIns="91440" tIns="45720" rIns="91440" bIns="45720" rtlCol="0" anchor="ctr"/>
          <a:lstStyle>
            <a:lvl1pPr algn="ctr">
              <a:defRPr sz="2800" cap="all" baseline="0">
                <a:solidFill>
                  <a:schemeClr val="accent2">
                    <a:lumMod val="50000"/>
                  </a:schemeClr>
                </a:solidFill>
              </a:defRPr>
            </a:lvl1pPr>
          </a:lstStyle>
          <a:p>
            <a:pPr>
              <a:defRPr/>
            </a:pPr>
            <a:fld id="{1EA977AD-E4E7-4A7D-B45C-966548BBA9B3}" type="slidenum">
              <a:rPr lang="en-US" altLang="en-US" smtClean="0">
                <a:latin typeface="Arial" panose="020B0604020202020204" pitchFamily="34" charset="0"/>
              </a:rPr>
              <a:pPr>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385336089"/>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 id="2147483971" r:id="rId18"/>
  </p:sldLayoutIdLst>
  <p:txStyles>
    <p:titleStyle>
      <a:lvl1pPr algn="l" defTabSz="914400" rtl="0" eaLnBrk="1" latinLnBrk="0" hangingPunct="1">
        <a:lnSpc>
          <a:spcPct val="90000"/>
        </a:lnSpc>
        <a:spcBef>
          <a:spcPct val="0"/>
        </a:spcBef>
        <a:buNone/>
        <a:defRPr sz="4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www.stjohns.k12.fl.us/hac/faq/"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mailto:tatiana.tomeimarques@stjohns.k12.fl.us" TargetMode="External"/><Relationship Id="rId5" Type="http://schemas.openxmlformats.org/officeDocument/2006/relationships/hyperlink" Target="http://www.stjohns.k12.fl.us/hac/registration/"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hyperlink" Target="https://www.stjohns.k12.fl.us/media/schoology/schoology-for-families/"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72B1F7-FF3F-6DCF-8337-2251F9D0FC63}"/>
              </a:ext>
            </a:extLst>
          </p:cNvPr>
          <p:cNvSpPr>
            <a:spLocks noGrp="1"/>
          </p:cNvSpPr>
          <p:nvPr>
            <p:ph type="ctrTitle"/>
          </p:nvPr>
        </p:nvSpPr>
        <p:spPr>
          <a:xfrm rot="21420000">
            <a:off x="720171" y="2073010"/>
            <a:ext cx="6678162" cy="1569999"/>
          </a:xfrm>
        </p:spPr>
        <p:txBody>
          <a:bodyPr>
            <a:normAutofit fontScale="90000"/>
          </a:bodyPr>
          <a:lstStyle/>
          <a:p>
            <a:r>
              <a:rPr lang="en-US" dirty="0"/>
              <a:t>Rising 6</a:t>
            </a:r>
            <a:r>
              <a:rPr lang="en-US" baseline="30000" dirty="0"/>
              <a:t>th</a:t>
            </a:r>
            <a:r>
              <a:rPr lang="en-US" dirty="0"/>
              <a:t> grade parents</a:t>
            </a:r>
          </a:p>
        </p:txBody>
      </p:sp>
      <p:sp>
        <p:nvSpPr>
          <p:cNvPr id="6" name="Subtitle 5">
            <a:extLst>
              <a:ext uri="{FF2B5EF4-FFF2-40B4-BE49-F238E27FC236}">
                <a16:creationId xmlns:a16="http://schemas.microsoft.com/office/drawing/2014/main" id="{38B3F44E-72DB-0F03-12E6-979FDFD1BE45}"/>
              </a:ext>
            </a:extLst>
          </p:cNvPr>
          <p:cNvSpPr>
            <a:spLocks noGrp="1"/>
          </p:cNvSpPr>
          <p:nvPr>
            <p:ph type="subTitle" idx="1"/>
          </p:nvPr>
        </p:nvSpPr>
        <p:spPr>
          <a:xfrm rot="21420000">
            <a:off x="597192" y="4030797"/>
            <a:ext cx="7512060" cy="550333"/>
          </a:xfrm>
        </p:spPr>
        <p:txBody>
          <a:bodyPr/>
          <a:lstStyle/>
          <a:p>
            <a:r>
              <a:rPr lang="en-US" dirty="0"/>
              <a:t>Additional info ahead…</a:t>
            </a:r>
          </a:p>
        </p:txBody>
      </p:sp>
      <p:sp>
        <p:nvSpPr>
          <p:cNvPr id="3" name="Subtitle 2">
            <a:extLst>
              <a:ext uri="{FF2B5EF4-FFF2-40B4-BE49-F238E27FC236}">
                <a16:creationId xmlns:a16="http://schemas.microsoft.com/office/drawing/2014/main" id="{F3B202EE-7BE1-11FE-1DEA-34A08C8290B7}"/>
              </a:ext>
            </a:extLst>
          </p:cNvPr>
          <p:cNvSpPr txBox="1">
            <a:spLocks/>
          </p:cNvSpPr>
          <p:nvPr/>
        </p:nvSpPr>
        <p:spPr>
          <a:xfrm>
            <a:off x="435242" y="3884"/>
            <a:ext cx="7381180" cy="1406172"/>
          </a:xfrm>
          <a:prstGeom prst="rect">
            <a:avLst/>
          </a:prstGeom>
        </p:spPr>
        <p:txBody>
          <a:bodyPr vert="horz" lIns="91440" tIns="45720" rIns="91440" bIns="45720" rtlCol="0" anchor="t">
            <a:normAutofit fontScale="92500" lnSpcReduction="20000"/>
          </a:bodyPr>
          <a:lstStyle>
            <a:lvl1pPr marL="0" indent="0" algn="r" defTabSz="914400" rtl="0" eaLnBrk="1" latinLnBrk="0" hangingPunct="1">
              <a:lnSpc>
                <a:spcPct val="120000"/>
              </a:lnSpc>
              <a:spcBef>
                <a:spcPts val="1000"/>
              </a:spcBef>
              <a:buClr>
                <a:schemeClr val="accent1"/>
              </a:buClr>
              <a:buSzPct val="160000"/>
              <a:buFont typeface="Arial" panose="020B0604020202020204" pitchFamily="34" charset="0"/>
              <a:buNone/>
              <a:defRPr sz="2400" kern="1200" cap="all" baseline="0">
                <a:solidFill>
                  <a:schemeClr val="bg1">
                    <a:lumMod val="50000"/>
                  </a:schemeClr>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2000" kern="1200" cap="all"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800" kern="1200" cap="all" baseline="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9pPr>
          </a:lstStyle>
          <a:p>
            <a:pPr algn="ctr" fontAlgn="auto">
              <a:spcAft>
                <a:spcPts val="0"/>
              </a:spcAft>
              <a:buFont typeface="Arial" charset="0"/>
              <a:buNone/>
            </a:pPr>
            <a:endParaRPr lang="en-US" dirty="0">
              <a:solidFill>
                <a:schemeClr val="tx1">
                  <a:lumMod val="85000"/>
                  <a:lumOff val="15000"/>
                </a:schemeClr>
              </a:solidFill>
            </a:endParaRPr>
          </a:p>
          <a:p>
            <a:pPr algn="ctr" fontAlgn="auto">
              <a:spcAft>
                <a:spcPts val="0"/>
              </a:spcAft>
              <a:buFont typeface="Arial" charset="0"/>
              <a:buNone/>
            </a:pPr>
            <a:r>
              <a:rPr lang="en-US" dirty="0">
                <a:solidFill>
                  <a:schemeClr val="tx1">
                    <a:lumMod val="85000"/>
                    <a:lumOff val="15000"/>
                  </a:schemeClr>
                </a:solidFill>
              </a:rPr>
              <a:t>Welcome to Middle School!</a:t>
            </a:r>
          </a:p>
          <a:p>
            <a:pPr algn="ctr" fontAlgn="auto">
              <a:spcAft>
                <a:spcPts val="0"/>
              </a:spcAft>
              <a:buFont typeface="Arial" charset="0"/>
              <a:buNone/>
            </a:pPr>
            <a:r>
              <a:rPr lang="en-US" dirty="0">
                <a:solidFill>
                  <a:schemeClr val="tx1">
                    <a:lumMod val="85000"/>
                    <a:lumOff val="15000"/>
                  </a:schemeClr>
                </a:solidFill>
              </a:rPr>
              <a:t>PART 2</a:t>
            </a:r>
          </a:p>
        </p:txBody>
      </p:sp>
      <p:pic>
        <p:nvPicPr>
          <p:cNvPr id="2" name="Audio 6">
            <a:hlinkClick r:id="" action="ppaction://media"/>
            <a:extLst>
              <a:ext uri="{FF2B5EF4-FFF2-40B4-BE49-F238E27FC236}">
                <a16:creationId xmlns:a16="http://schemas.microsoft.com/office/drawing/2014/main" id="{08843F45-9D58-C733-0B16-FC4C84B6F8CE}"/>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email">
            <a:extLst>
              <a:ext uri="{28A0092B-C50C-407E-A947-70E740481C1C}">
                <a14:useLocalDpi xmlns:a14="http://schemas.microsoft.com/office/drawing/2010/main"/>
              </a:ext>
            </a:extLst>
          </a:blip>
          <a:srcRect l="-161075" t="-161075" r="-161075" b="-161075"/>
          <a:stretch>
            <a:fillRect/>
          </a:stretch>
        </p:blipFill>
        <p:spPr>
          <a:xfrm>
            <a:off x="7004304" y="5520582"/>
            <a:ext cx="1255121" cy="1255121"/>
          </a:xfrm>
          <a:prstGeom prst="rect">
            <a:avLst/>
          </a:prstGeom>
        </p:spPr>
      </p:pic>
    </p:spTree>
    <p:extLst>
      <p:ext uri="{BB962C8B-B14F-4D97-AF65-F5344CB8AC3E}">
        <p14:creationId xmlns:p14="http://schemas.microsoft.com/office/powerpoint/2010/main" val="818971273"/>
      </p:ext>
    </p:extLst>
  </p:cSld>
  <p:clrMapOvr>
    <a:masterClrMapping/>
  </p:clrMapOvr>
  <mc:AlternateContent xmlns:mc="http://schemas.openxmlformats.org/markup-compatibility/2006" xmlns:p14="http://schemas.microsoft.com/office/powerpoint/2010/main">
    <mc:Choice Requires="p14">
      <p:transition spd="slow" p14:dur="2000" advTm="25978"/>
    </mc:Choice>
    <mc:Fallback xmlns="">
      <p:transition spd="slow" advTm="25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5" cstate="email">
            <a:duotone>
              <a:schemeClr val="bg1">
                <a:shade val="48000"/>
                <a:satMod val="110000"/>
                <a:lumMod val="40000"/>
              </a:schemeClr>
              <a:schemeClr val="bg1">
                <a:tint val="90000"/>
                <a:lumMod val="106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118" name="Picture 69">
            <a:extLst>
              <a:ext uri="{FF2B5EF4-FFF2-40B4-BE49-F238E27FC236}">
                <a16:creationId xmlns:a16="http://schemas.microsoft.com/office/drawing/2014/main" id="{1D7BE49D-A34B-4F25-BC8C-CE9E2B37FAA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useBgFill="1">
        <p:nvSpPr>
          <p:cNvPr id="119" name="Rectangle 71">
            <a:extLst>
              <a:ext uri="{FF2B5EF4-FFF2-40B4-BE49-F238E27FC236}">
                <a16:creationId xmlns:a16="http://schemas.microsoft.com/office/drawing/2014/main" id="{66DFDEE3-F2F4-48C9-8222-CA273412C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984964"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0" name="Freeform 9">
            <a:extLst>
              <a:ext uri="{FF2B5EF4-FFF2-40B4-BE49-F238E27FC236}">
                <a16:creationId xmlns:a16="http://schemas.microsoft.com/office/drawing/2014/main" id="{95A09B00-70D2-4998-8FA5-3A8ED576D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47" y="0"/>
            <a:ext cx="8829967"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21" name="Rectangle 75">
            <a:extLst>
              <a:ext uri="{FF2B5EF4-FFF2-40B4-BE49-F238E27FC236}">
                <a16:creationId xmlns:a16="http://schemas.microsoft.com/office/drawing/2014/main" id="{4B5FB9F9-CCF5-4072-83C3-3B45E1409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570809" cy="6380796"/>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2" name="Content Placeholder 66">
            <a:extLst>
              <a:ext uri="{FF2B5EF4-FFF2-40B4-BE49-F238E27FC236}">
                <a16:creationId xmlns:a16="http://schemas.microsoft.com/office/drawing/2014/main" id="{4C127350-9E35-7E18-0F96-C4E5BAFD48A6}"/>
              </a:ext>
            </a:extLst>
          </p:cNvPr>
          <p:cNvSpPr>
            <a:spLocks noGrp="1"/>
          </p:cNvSpPr>
          <p:nvPr>
            <p:ph sz="quarter" idx="13"/>
          </p:nvPr>
        </p:nvSpPr>
        <p:spPr>
          <a:xfrm>
            <a:off x="159036" y="213918"/>
            <a:ext cx="4073268" cy="5901131"/>
          </a:xfrm>
        </p:spPr>
        <p:txBody>
          <a:bodyPr>
            <a:normAutofit lnSpcReduction="10000"/>
          </a:bodyPr>
          <a:lstStyle/>
          <a:p>
            <a:endParaRPr lang="en-US" cap="none" dirty="0">
              <a:solidFill>
                <a:schemeClr val="bg1"/>
              </a:solidFill>
              <a:latin typeface="Century Gothic" panose="020B0502020202020204" pitchFamily="34" charset="0"/>
            </a:endParaRPr>
          </a:p>
          <a:p>
            <a:r>
              <a:rPr lang="en-US" sz="2100" cap="none" dirty="0">
                <a:solidFill>
                  <a:schemeClr val="bg1"/>
                </a:solidFill>
                <a:latin typeface="Century Gothic" panose="020B0502020202020204" pitchFamily="34" charset="0"/>
              </a:rPr>
              <a:t>7 Period Day </a:t>
            </a:r>
          </a:p>
          <a:p>
            <a:pPr lvl="1"/>
            <a:r>
              <a:rPr lang="en-US" sz="2100" cap="none" dirty="0">
                <a:solidFill>
                  <a:schemeClr val="bg1"/>
                </a:solidFill>
                <a:latin typeface="Century Gothic" panose="020B0502020202020204" pitchFamily="34" charset="0"/>
              </a:rPr>
              <a:t>45 min classes </a:t>
            </a:r>
          </a:p>
          <a:p>
            <a:pPr lvl="1"/>
            <a:r>
              <a:rPr lang="en-US" sz="2100" cap="none" dirty="0">
                <a:solidFill>
                  <a:schemeClr val="bg1"/>
                </a:solidFill>
                <a:latin typeface="Century Gothic" panose="020B0502020202020204" pitchFamily="34" charset="0"/>
              </a:rPr>
              <a:t>4 min transitions (varies)</a:t>
            </a:r>
          </a:p>
          <a:p>
            <a:pPr marL="457200" lvl="1" indent="0">
              <a:buNone/>
            </a:pPr>
            <a:endParaRPr lang="en-US" sz="2100" cap="none" dirty="0">
              <a:solidFill>
                <a:schemeClr val="bg1"/>
              </a:solidFill>
              <a:latin typeface="Century Gothic" panose="020B0502020202020204" pitchFamily="34" charset="0"/>
            </a:endParaRPr>
          </a:p>
          <a:p>
            <a:r>
              <a:rPr lang="en-US" sz="2100" cap="none" dirty="0">
                <a:solidFill>
                  <a:schemeClr val="bg1"/>
                </a:solidFill>
                <a:latin typeface="Century Gothic" panose="020B0502020202020204" pitchFamily="34" charset="0"/>
              </a:rPr>
              <a:t>2 Lunch periods</a:t>
            </a:r>
          </a:p>
          <a:p>
            <a:pPr lvl="1"/>
            <a:r>
              <a:rPr lang="en-US" sz="1900" cap="none" dirty="0">
                <a:solidFill>
                  <a:schemeClr val="bg1"/>
                </a:solidFill>
                <a:latin typeface="Century Gothic" panose="020B0502020202020204" pitchFamily="34" charset="0"/>
              </a:rPr>
              <a:t>Lunch may switch on Wednesdays </a:t>
            </a:r>
          </a:p>
          <a:p>
            <a:pPr marL="0" indent="0">
              <a:buNone/>
            </a:pPr>
            <a:endParaRPr lang="en-US" sz="2100" cap="none" dirty="0">
              <a:solidFill>
                <a:schemeClr val="bg1"/>
              </a:solidFill>
              <a:latin typeface="Century Gothic" panose="020B0502020202020204" pitchFamily="34" charset="0"/>
            </a:endParaRPr>
          </a:p>
          <a:p>
            <a:pPr marL="0" indent="0">
              <a:buNone/>
            </a:pPr>
            <a:r>
              <a:rPr lang="en-US" sz="2100" cap="none" dirty="0">
                <a:solidFill>
                  <a:schemeClr val="bg1"/>
                </a:solidFill>
                <a:latin typeface="Century Gothic" panose="020B0502020202020204" pitchFamily="34" charset="0"/>
              </a:rPr>
              <a:t>*Kids will sit with classmates during the first weeks to ensure everyone meets someone and feels comfortable in the lunchroom</a:t>
            </a:r>
          </a:p>
        </p:txBody>
      </p:sp>
      <p:pic>
        <p:nvPicPr>
          <p:cNvPr id="5" name="Picture 4">
            <a:extLst>
              <a:ext uri="{FF2B5EF4-FFF2-40B4-BE49-F238E27FC236}">
                <a16:creationId xmlns:a16="http://schemas.microsoft.com/office/drawing/2014/main" id="{0E05D79C-A901-9FBB-5590-9CA94C81939E}"/>
              </a:ext>
            </a:extLst>
          </p:cNvPr>
          <p:cNvPicPr>
            <a:picLocks noChangeAspect="1"/>
          </p:cNvPicPr>
          <p:nvPr/>
        </p:nvPicPr>
        <p:blipFill>
          <a:blip r:embed="rId7"/>
          <a:stretch>
            <a:fillRect/>
          </a:stretch>
        </p:blipFill>
        <p:spPr>
          <a:xfrm>
            <a:off x="4478051" y="0"/>
            <a:ext cx="4502121" cy="6642292"/>
          </a:xfrm>
          <a:prstGeom prst="rect">
            <a:avLst/>
          </a:prstGeom>
        </p:spPr>
      </p:pic>
      <p:pic>
        <p:nvPicPr>
          <p:cNvPr id="2" name="Audio 20">
            <a:hlinkClick r:id="" action="ppaction://media"/>
            <a:extLst>
              <a:ext uri="{FF2B5EF4-FFF2-40B4-BE49-F238E27FC236}">
                <a16:creationId xmlns:a16="http://schemas.microsoft.com/office/drawing/2014/main" id="{E261B8BC-24DE-5B3C-C92D-3D2CA7D962C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7004304" y="5366758"/>
            <a:ext cx="1408945" cy="1408945"/>
          </a:xfrm>
          <a:prstGeom prst="ellipse">
            <a:avLst/>
          </a:prstGeom>
        </p:spPr>
      </p:pic>
    </p:spTree>
    <p:extLst>
      <p:ext uri="{BB962C8B-B14F-4D97-AF65-F5344CB8AC3E}">
        <p14:creationId xmlns:p14="http://schemas.microsoft.com/office/powerpoint/2010/main" val="219643586"/>
      </p:ext>
    </p:extLst>
  </p:cSld>
  <p:clrMapOvr>
    <a:masterClrMapping/>
  </p:clrMapOvr>
  <mc:AlternateContent xmlns:mc="http://schemas.openxmlformats.org/markup-compatibility/2006" xmlns:p14="http://schemas.microsoft.com/office/powerpoint/2010/main">
    <mc:Choice Requires="p14">
      <p:transition spd="slow" p14:dur="2000" advTm="58177"/>
    </mc:Choice>
    <mc:Fallback xmlns="">
      <p:transition spd="slow" advTm="58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8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A40C0-A985-3ECC-41C9-A6B7BF9FB2F0}"/>
              </a:ext>
            </a:extLst>
          </p:cNvPr>
          <p:cNvSpPr>
            <a:spLocks noGrp="1"/>
          </p:cNvSpPr>
          <p:nvPr>
            <p:ph type="title"/>
          </p:nvPr>
        </p:nvSpPr>
        <p:spPr>
          <a:xfrm>
            <a:off x="421980" y="526312"/>
            <a:ext cx="8300040" cy="1151965"/>
          </a:xfrm>
        </p:spPr>
        <p:txBody>
          <a:bodyPr/>
          <a:lstStyle/>
          <a:p>
            <a:r>
              <a:rPr lang="en-US" dirty="0">
                <a:latin typeface="Century Gothic" panose="020B0502020202020204" pitchFamily="34" charset="0"/>
              </a:rPr>
              <a:t>Grading in middle school</a:t>
            </a:r>
          </a:p>
        </p:txBody>
      </p:sp>
      <p:graphicFrame>
        <p:nvGraphicFramePr>
          <p:cNvPr id="4" name="Table 4">
            <a:extLst>
              <a:ext uri="{FF2B5EF4-FFF2-40B4-BE49-F238E27FC236}">
                <a16:creationId xmlns:a16="http://schemas.microsoft.com/office/drawing/2014/main" id="{11399308-A05E-48C7-52CA-56D030D820C5}"/>
              </a:ext>
            </a:extLst>
          </p:cNvPr>
          <p:cNvGraphicFramePr>
            <a:graphicFrameLocks noGrp="1"/>
          </p:cNvGraphicFramePr>
          <p:nvPr>
            <p:ph sz="quarter" idx="13"/>
            <p:extLst>
              <p:ext uri="{D42A27DB-BD31-4B8C-83A1-F6EECF244321}">
                <p14:modId xmlns:p14="http://schemas.microsoft.com/office/powerpoint/2010/main" val="577597468"/>
              </p:ext>
            </p:extLst>
          </p:nvPr>
        </p:nvGraphicFramePr>
        <p:xfrm>
          <a:off x="514350" y="2063750"/>
          <a:ext cx="7796211" cy="741680"/>
        </p:xfrm>
        <a:graphic>
          <a:graphicData uri="http://schemas.openxmlformats.org/drawingml/2006/table">
            <a:tbl>
              <a:tblPr firstRow="1" bandRow="1">
                <a:tableStyleId>{5C22544A-7EE6-4342-B048-85BDC9FD1C3A}</a:tableStyleId>
              </a:tblPr>
              <a:tblGrid>
                <a:gridCol w="2598737">
                  <a:extLst>
                    <a:ext uri="{9D8B030D-6E8A-4147-A177-3AD203B41FA5}">
                      <a16:colId xmlns:a16="http://schemas.microsoft.com/office/drawing/2014/main" val="2270383696"/>
                    </a:ext>
                  </a:extLst>
                </a:gridCol>
                <a:gridCol w="2598737">
                  <a:extLst>
                    <a:ext uri="{9D8B030D-6E8A-4147-A177-3AD203B41FA5}">
                      <a16:colId xmlns:a16="http://schemas.microsoft.com/office/drawing/2014/main" val="1399669363"/>
                    </a:ext>
                  </a:extLst>
                </a:gridCol>
                <a:gridCol w="2598737">
                  <a:extLst>
                    <a:ext uri="{9D8B030D-6E8A-4147-A177-3AD203B41FA5}">
                      <a16:colId xmlns:a16="http://schemas.microsoft.com/office/drawing/2014/main" val="3659003996"/>
                    </a:ext>
                  </a:extLst>
                </a:gridCol>
              </a:tblGrid>
              <a:tr h="370840">
                <a:tc>
                  <a:txBody>
                    <a:bodyPr/>
                    <a:lstStyle/>
                    <a:p>
                      <a:r>
                        <a:rPr lang="en-US" dirty="0">
                          <a:latin typeface="Century Gothic" panose="020B0502020202020204" pitchFamily="34" charset="0"/>
                        </a:rPr>
                        <a:t>Category</a:t>
                      </a:r>
                    </a:p>
                  </a:txBody>
                  <a:tcPr/>
                </a:tc>
                <a:tc>
                  <a:txBody>
                    <a:bodyPr/>
                    <a:lstStyle/>
                    <a:p>
                      <a:r>
                        <a:rPr lang="en-US" dirty="0">
                          <a:latin typeface="Century Gothic" panose="020B0502020202020204" pitchFamily="34" charset="0"/>
                        </a:rPr>
                        <a:t>Formative</a:t>
                      </a:r>
                    </a:p>
                  </a:txBody>
                  <a:tcPr/>
                </a:tc>
                <a:tc>
                  <a:txBody>
                    <a:bodyPr/>
                    <a:lstStyle/>
                    <a:p>
                      <a:r>
                        <a:rPr lang="en-US" dirty="0">
                          <a:latin typeface="Century Gothic" panose="020B0502020202020204" pitchFamily="34" charset="0"/>
                        </a:rPr>
                        <a:t>Summative</a:t>
                      </a:r>
                    </a:p>
                  </a:txBody>
                  <a:tcPr/>
                </a:tc>
                <a:extLst>
                  <a:ext uri="{0D108BD9-81ED-4DB2-BD59-A6C34878D82A}">
                    <a16:rowId xmlns:a16="http://schemas.microsoft.com/office/drawing/2014/main" val="22726451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entury Gothic" panose="020B0502020202020204" pitchFamily="34" charset="0"/>
                        </a:rPr>
                        <a:t>Weighting</a:t>
                      </a:r>
                    </a:p>
                  </a:txBody>
                  <a:tcPr/>
                </a:tc>
                <a:tc>
                  <a:txBody>
                    <a:bodyPr/>
                    <a:lstStyle/>
                    <a:p>
                      <a:r>
                        <a:rPr lang="en-US" dirty="0">
                          <a:latin typeface="Century Gothic" panose="020B0502020202020204" pitchFamily="34" charset="0"/>
                        </a:rPr>
                        <a:t>30%</a:t>
                      </a:r>
                    </a:p>
                  </a:txBody>
                  <a:tcPr/>
                </a:tc>
                <a:tc>
                  <a:txBody>
                    <a:bodyPr/>
                    <a:lstStyle/>
                    <a:p>
                      <a:r>
                        <a:rPr lang="en-US" dirty="0">
                          <a:latin typeface="Century Gothic" panose="020B0502020202020204" pitchFamily="34" charset="0"/>
                        </a:rPr>
                        <a:t>70%</a:t>
                      </a:r>
                    </a:p>
                  </a:txBody>
                  <a:tcPr/>
                </a:tc>
                <a:extLst>
                  <a:ext uri="{0D108BD9-81ED-4DB2-BD59-A6C34878D82A}">
                    <a16:rowId xmlns:a16="http://schemas.microsoft.com/office/drawing/2014/main" val="1987506583"/>
                  </a:ext>
                </a:extLst>
              </a:tr>
            </a:tbl>
          </a:graphicData>
        </a:graphic>
      </p:graphicFrame>
      <p:pic>
        <p:nvPicPr>
          <p:cNvPr id="6" name="Picture 5">
            <a:extLst>
              <a:ext uri="{FF2B5EF4-FFF2-40B4-BE49-F238E27FC236}">
                <a16:creationId xmlns:a16="http://schemas.microsoft.com/office/drawing/2014/main" id="{DC6FA853-DE55-0813-E31E-E063648B2FBB}"/>
              </a:ext>
            </a:extLst>
          </p:cNvPr>
          <p:cNvPicPr>
            <a:picLocks noChangeAspect="1"/>
          </p:cNvPicPr>
          <p:nvPr/>
        </p:nvPicPr>
        <p:blipFill>
          <a:blip r:embed="rId5"/>
          <a:stretch>
            <a:fillRect/>
          </a:stretch>
        </p:blipFill>
        <p:spPr>
          <a:xfrm>
            <a:off x="925033" y="3097670"/>
            <a:ext cx="6710951" cy="2218610"/>
          </a:xfrm>
          <a:prstGeom prst="rect">
            <a:avLst/>
          </a:prstGeom>
        </p:spPr>
      </p:pic>
      <p:sp>
        <p:nvSpPr>
          <p:cNvPr id="3" name="TextBox 2">
            <a:extLst>
              <a:ext uri="{FF2B5EF4-FFF2-40B4-BE49-F238E27FC236}">
                <a16:creationId xmlns:a16="http://schemas.microsoft.com/office/drawing/2014/main" id="{CAC66BBE-2832-0F75-4B71-E5118692C4C2}"/>
              </a:ext>
            </a:extLst>
          </p:cNvPr>
          <p:cNvSpPr txBox="1"/>
          <p:nvPr/>
        </p:nvSpPr>
        <p:spPr>
          <a:xfrm>
            <a:off x="514350" y="5791758"/>
            <a:ext cx="7393974"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What are remediations and re-takes?</a:t>
            </a:r>
          </a:p>
        </p:txBody>
      </p:sp>
      <p:pic>
        <p:nvPicPr>
          <p:cNvPr id="8" name="Audio 7">
            <a:hlinkClick r:id="" action="ppaction://media"/>
            <a:extLst>
              <a:ext uri="{FF2B5EF4-FFF2-40B4-BE49-F238E27FC236}">
                <a16:creationId xmlns:a16="http://schemas.microsoft.com/office/drawing/2014/main" id="{28A6AD15-9CB6-44BB-806A-A6B1F2C13BE7}"/>
              </a:ext>
            </a:extLst>
          </p:cNvPr>
          <p:cNvPicPr>
            <a:picLocks noChangeAspect="1"/>
          </p:cNvPicPr>
          <p:nvPr>
            <a:audioFile r:link="rId2"/>
            <p:extLst>
              <p:ext uri="{DAA4B4D4-6D71-4841-9C94-3DE7FCFB9230}">
                <p14:media xmlns:p14="http://schemas.microsoft.com/office/powerpoint/2010/main" r:embed="rId1"/>
              </p:ext>
            </p:extLst>
          </p:nvPr>
        </p:nvPicPr>
        <p:blipFill>
          <a:blip r:embed="rId6" cstate="email">
            <a:extLst>
              <a:ext uri="{28A0092B-C50C-407E-A947-70E740481C1C}">
                <a14:useLocalDpi xmlns:a14="http://schemas.microsoft.com/office/drawing/2010/main"/>
              </a:ext>
            </a:extLst>
          </a:blip>
          <a:srcRect l="-161075" t="-161075" r="-161075" b="-161075"/>
          <a:stretch>
            <a:fillRect/>
          </a:stretch>
        </p:blipFill>
        <p:spPr>
          <a:xfrm>
            <a:off x="7004304" y="5537674"/>
            <a:ext cx="1238029" cy="1238029"/>
          </a:xfrm>
          <a:prstGeom prst="ellipse">
            <a:avLst/>
          </a:prstGeom>
        </p:spPr>
      </p:pic>
    </p:spTree>
    <p:extLst>
      <p:ext uri="{BB962C8B-B14F-4D97-AF65-F5344CB8AC3E}">
        <p14:creationId xmlns:p14="http://schemas.microsoft.com/office/powerpoint/2010/main" val="1528165679"/>
      </p:ext>
    </p:extLst>
  </p:cSld>
  <p:clrMapOvr>
    <a:masterClrMapping/>
  </p:clrMapOvr>
  <mc:AlternateContent xmlns:mc="http://schemas.openxmlformats.org/markup-compatibility/2006" xmlns:p14="http://schemas.microsoft.com/office/powerpoint/2010/main">
    <mc:Choice Requires="p14">
      <p:transition spd="slow" p14:dur="2000" advTm="85748"/>
    </mc:Choice>
    <mc:Fallback xmlns="">
      <p:transition spd="slow" advTm="85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AFEFC-EDA4-3AC1-0254-B32AB6EE22BC}"/>
              </a:ext>
            </a:extLst>
          </p:cNvPr>
          <p:cNvSpPr>
            <a:spLocks noGrp="1"/>
          </p:cNvSpPr>
          <p:nvPr>
            <p:ph type="title"/>
          </p:nvPr>
        </p:nvSpPr>
        <p:spPr>
          <a:xfrm>
            <a:off x="430921" y="157851"/>
            <a:ext cx="7797662" cy="1151965"/>
          </a:xfrm>
        </p:spPr>
        <p:txBody>
          <a:bodyPr/>
          <a:lstStyle/>
          <a:p>
            <a:pPr algn="ctr"/>
            <a:r>
              <a:rPr lang="en-US" dirty="0">
                <a:latin typeface="Century Gothic" panose="020B0502020202020204" pitchFamily="34" charset="0"/>
              </a:rPr>
              <a:t>What is Hac?</a:t>
            </a:r>
          </a:p>
        </p:txBody>
      </p:sp>
      <p:sp>
        <p:nvSpPr>
          <p:cNvPr id="3" name="Content Placeholder 2">
            <a:extLst>
              <a:ext uri="{FF2B5EF4-FFF2-40B4-BE49-F238E27FC236}">
                <a16:creationId xmlns:a16="http://schemas.microsoft.com/office/drawing/2014/main" id="{9D22643C-5A3E-C9E7-901C-3FA3B128889B}"/>
              </a:ext>
            </a:extLst>
          </p:cNvPr>
          <p:cNvSpPr>
            <a:spLocks noGrp="1"/>
          </p:cNvSpPr>
          <p:nvPr>
            <p:ph sz="quarter" idx="13"/>
          </p:nvPr>
        </p:nvSpPr>
        <p:spPr>
          <a:xfrm>
            <a:off x="430921" y="1227377"/>
            <a:ext cx="8169381" cy="4320807"/>
          </a:xfrm>
        </p:spPr>
        <p:txBody>
          <a:bodyPr>
            <a:normAutofit lnSpcReduction="10000"/>
          </a:bodyPr>
          <a:lstStyle/>
          <a:p>
            <a:r>
              <a:rPr lang="en-US" cap="none" dirty="0">
                <a:latin typeface="Century Gothic" panose="020B0502020202020204" pitchFamily="34" charset="0"/>
              </a:rPr>
              <a:t>Home Access center connects you to teachers, their gradebooks, your child’s schedule, is used to select classes, and more!</a:t>
            </a:r>
          </a:p>
          <a:p>
            <a:r>
              <a:rPr lang="en-US" cap="none" dirty="0">
                <a:latin typeface="Century Gothic" panose="020B0502020202020204" pitchFamily="34" charset="0"/>
              </a:rPr>
              <a:t>Report cards</a:t>
            </a:r>
          </a:p>
          <a:p>
            <a:r>
              <a:rPr lang="en-US" cap="none" dirty="0">
                <a:latin typeface="Century Gothic" panose="020B0502020202020204" pitchFamily="34" charset="0"/>
              </a:rPr>
              <a:t>All students are given access (homeroom teachers can assist them with their login id and password.)</a:t>
            </a:r>
          </a:p>
          <a:p>
            <a:r>
              <a:rPr lang="en-US" cap="none" dirty="0">
                <a:effectLst/>
                <a:latin typeface="Century Gothic" panose="020B0502020202020204" pitchFamily="34" charset="0"/>
                <a:ea typeface="Calibri" panose="020F0502020204030204" pitchFamily="34" charset="0"/>
              </a:rPr>
              <a:t>To set up a new Parent/Guardian HAC account </a:t>
            </a:r>
            <a:r>
              <a:rPr lang="en-US" cap="none" dirty="0">
                <a:effectLst/>
                <a:latin typeface="Century Gothic" panose="020B0502020202020204" pitchFamily="34" charset="0"/>
                <a:ea typeface="Calibri" panose="020F0502020204030204" pitchFamily="34" charset="0"/>
                <a:hlinkClick r:id="rId5"/>
              </a:rPr>
              <a:t>click here</a:t>
            </a:r>
            <a:endParaRPr lang="en-US" cap="none" dirty="0">
              <a:latin typeface="Century Gothic" panose="020B0502020202020204" pitchFamily="34" charset="0"/>
              <a:ea typeface="Calibri" panose="020F0502020204030204" pitchFamily="34" charset="0"/>
            </a:endParaRPr>
          </a:p>
          <a:p>
            <a:pPr marL="0" marR="0" indent="0">
              <a:spcBef>
                <a:spcPts val="0"/>
              </a:spcBef>
              <a:spcAft>
                <a:spcPts val="0"/>
              </a:spcAft>
              <a:buNone/>
            </a:pPr>
            <a:endParaRPr lang="en-US" cap="none" dirty="0">
              <a:effectLst/>
              <a:latin typeface="Century Gothic" panose="020B0502020202020204" pitchFamily="34" charset="0"/>
              <a:ea typeface="Calibri" panose="020F0502020204030204" pitchFamily="34" charset="0"/>
            </a:endParaRPr>
          </a:p>
          <a:p>
            <a:pPr marL="0" marR="0">
              <a:spcBef>
                <a:spcPts val="0"/>
              </a:spcBef>
              <a:spcAft>
                <a:spcPts val="0"/>
              </a:spcAft>
            </a:pPr>
            <a:r>
              <a:rPr lang="en-US" cap="none" dirty="0">
                <a:effectLst/>
                <a:latin typeface="Century Gothic" panose="020B0502020202020204" pitchFamily="34" charset="0"/>
                <a:ea typeface="Calibri" panose="020F0502020204030204" pitchFamily="34" charset="0"/>
              </a:rPr>
              <a:t>Contact </a:t>
            </a:r>
            <a:r>
              <a:rPr lang="en-US" u="sng" cap="none" dirty="0">
                <a:solidFill>
                  <a:srgbClr val="0563C1"/>
                </a:solidFill>
                <a:effectLst/>
                <a:latin typeface="Century Gothic" panose="020B0502020202020204" pitchFamily="34" charset="0"/>
                <a:ea typeface="Calibri" panose="020F0502020204030204" pitchFamily="34" charset="0"/>
                <a:hlinkClick r:id="rId6"/>
              </a:rPr>
              <a:t>tatiana.tomeimarques@stjohns.k12.fl.us</a:t>
            </a:r>
            <a:r>
              <a:rPr lang="en-US" u="sng" cap="none" dirty="0">
                <a:solidFill>
                  <a:srgbClr val="0563C1"/>
                </a:solidFill>
                <a:effectLst/>
                <a:latin typeface="Century Gothic" panose="020B0502020202020204" pitchFamily="34" charset="0"/>
                <a:ea typeface="Calibri" panose="020F0502020204030204" pitchFamily="34" charset="0"/>
              </a:rPr>
              <a:t> </a:t>
            </a:r>
            <a:r>
              <a:rPr lang="en-US" cap="none" dirty="0">
                <a:effectLst/>
                <a:latin typeface="Century Gothic" panose="020B0502020202020204" pitchFamily="34" charset="0"/>
                <a:ea typeface="Calibri" panose="020F0502020204030204" pitchFamily="34" charset="0"/>
              </a:rPr>
              <a:t>if you still need assistance.</a:t>
            </a:r>
          </a:p>
          <a:p>
            <a:r>
              <a:rPr lang="en-US" cap="none" dirty="0">
                <a:latin typeface="Century Gothic" panose="020B0502020202020204" pitchFamily="34" charset="0"/>
                <a:hlinkClick r:id="rId7"/>
              </a:rPr>
              <a:t>HAC FAQ</a:t>
            </a:r>
            <a:endParaRPr lang="en-US" sz="1800" cap="none" dirty="0">
              <a:latin typeface="Century Gothic" panose="020B0502020202020204" pitchFamily="34" charset="0"/>
            </a:endParaRPr>
          </a:p>
        </p:txBody>
      </p:sp>
      <p:pic>
        <p:nvPicPr>
          <p:cNvPr id="5" name="Audio 4">
            <a:hlinkClick r:id="" action="ppaction://media"/>
            <a:extLst>
              <a:ext uri="{FF2B5EF4-FFF2-40B4-BE49-F238E27FC236}">
                <a16:creationId xmlns:a16="http://schemas.microsoft.com/office/drawing/2014/main" id="{C2ECAFA9-62E3-7AD6-E1CC-F215F0072B80}"/>
              </a:ext>
            </a:extLst>
          </p:cNvPr>
          <p:cNvPicPr>
            <a:picLocks noChangeAspect="1"/>
          </p:cNvPicPr>
          <p:nvPr>
            <a:audioFile r:link="rId2"/>
            <p:extLst>
              <p:ext uri="{DAA4B4D4-6D71-4841-9C94-3DE7FCFB9230}">
                <p14:media xmlns:p14="http://schemas.microsoft.com/office/powerpoint/2010/main" r:embed="rId1"/>
              </p:ext>
            </p:extLst>
          </p:nvPr>
        </p:nvPicPr>
        <p:blipFill>
          <a:blip r:embed="rId8" cstate="email">
            <a:extLst>
              <a:ext uri="{28A0092B-C50C-407E-A947-70E740481C1C}">
                <a14:useLocalDpi xmlns:a14="http://schemas.microsoft.com/office/drawing/2010/main"/>
              </a:ext>
            </a:extLst>
          </a:blip>
          <a:srcRect l="-161075" t="-161075" r="-161075" b="-161075"/>
          <a:stretch>
            <a:fillRect/>
          </a:stretch>
        </p:blipFill>
        <p:spPr>
          <a:xfrm>
            <a:off x="7004304" y="5548184"/>
            <a:ext cx="1227520" cy="1227520"/>
          </a:xfrm>
          <a:prstGeom prst="ellipse">
            <a:avLst/>
          </a:prstGeom>
        </p:spPr>
      </p:pic>
    </p:spTree>
    <p:extLst>
      <p:ext uri="{BB962C8B-B14F-4D97-AF65-F5344CB8AC3E}">
        <p14:creationId xmlns:p14="http://schemas.microsoft.com/office/powerpoint/2010/main" val="1650293623"/>
      </p:ext>
    </p:extLst>
  </p:cSld>
  <p:clrMapOvr>
    <a:masterClrMapping/>
  </p:clrMapOvr>
  <mc:AlternateContent xmlns:mc="http://schemas.openxmlformats.org/markup-compatibility/2006" xmlns:p14="http://schemas.microsoft.com/office/powerpoint/2010/main">
    <mc:Choice Requires="p14">
      <p:transition spd="slow" p14:dur="2000" advTm="94587"/>
    </mc:Choice>
    <mc:Fallback xmlns="">
      <p:transition spd="slow" advTm="94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6745EB6-39E6-FF5E-D22E-5E0369E820EA}"/>
              </a:ext>
            </a:extLst>
          </p:cNvPr>
          <p:cNvSpPr>
            <a:spLocks noGrp="1"/>
          </p:cNvSpPr>
          <p:nvPr>
            <p:ph type="title"/>
          </p:nvPr>
        </p:nvSpPr>
        <p:spPr>
          <a:xfrm>
            <a:off x="1169944" y="275183"/>
            <a:ext cx="7797662" cy="1151965"/>
          </a:xfrm>
        </p:spPr>
        <p:txBody>
          <a:bodyPr/>
          <a:lstStyle/>
          <a:p>
            <a:r>
              <a:rPr lang="en-US" dirty="0">
                <a:latin typeface="Century Gothic" panose="020B0502020202020204" pitchFamily="34" charset="0"/>
              </a:rPr>
              <a:t>What is Schoology?</a:t>
            </a:r>
          </a:p>
        </p:txBody>
      </p:sp>
      <p:sp>
        <p:nvSpPr>
          <p:cNvPr id="8" name="Content Placeholder 7">
            <a:extLst>
              <a:ext uri="{FF2B5EF4-FFF2-40B4-BE49-F238E27FC236}">
                <a16:creationId xmlns:a16="http://schemas.microsoft.com/office/drawing/2014/main" id="{7FA3E2E5-FFEE-0E66-6523-1434301E260F}"/>
              </a:ext>
            </a:extLst>
          </p:cNvPr>
          <p:cNvSpPr>
            <a:spLocks noGrp="1"/>
          </p:cNvSpPr>
          <p:nvPr>
            <p:ph sz="quarter" idx="13"/>
          </p:nvPr>
        </p:nvSpPr>
        <p:spPr>
          <a:xfrm>
            <a:off x="360239" y="1352550"/>
            <a:ext cx="7796030" cy="4190999"/>
          </a:xfrm>
        </p:spPr>
        <p:txBody>
          <a:bodyPr>
            <a:noAutofit/>
          </a:bodyPr>
          <a:lstStyle/>
          <a:p>
            <a:pPr algn="l" fontAlgn="base"/>
            <a:r>
              <a:rPr lang="en-US" b="0" i="0" cap="none" dirty="0">
                <a:solidFill>
                  <a:srgbClr val="3A3A3A"/>
                </a:solidFill>
                <a:effectLst/>
                <a:latin typeface="Century Gothic" panose="020B0502020202020204" pitchFamily="34" charset="0"/>
              </a:rPr>
              <a:t>Schoology is an online tool that manages curriculum, assessments, grading and other classroom management tasks and is also a communication platform for educators and students in grades K -12.</a:t>
            </a:r>
          </a:p>
          <a:p>
            <a:pPr algn="l" fontAlgn="base"/>
            <a:r>
              <a:rPr lang="en-US" b="0" i="0" cap="none" dirty="0">
                <a:solidFill>
                  <a:srgbClr val="3A3A3A"/>
                </a:solidFill>
                <a:effectLst/>
                <a:latin typeface="Century Gothic" panose="020B0502020202020204" pitchFamily="34" charset="0"/>
              </a:rPr>
              <a:t>This tool will be an integral part of how teachers design and implement their lesson plans, assignments and grades. They will use it to post updates to their class and communicate with parents. Parents will be able to see what their children are working on.</a:t>
            </a:r>
          </a:p>
        </p:txBody>
      </p:sp>
      <p:sp>
        <p:nvSpPr>
          <p:cNvPr id="9" name="TextBox 8">
            <a:extLst>
              <a:ext uri="{FF2B5EF4-FFF2-40B4-BE49-F238E27FC236}">
                <a16:creationId xmlns:a16="http://schemas.microsoft.com/office/drawing/2014/main" id="{A46039D2-9EE5-2385-1A34-3537BD2C19A8}"/>
              </a:ext>
            </a:extLst>
          </p:cNvPr>
          <p:cNvSpPr txBox="1"/>
          <p:nvPr/>
        </p:nvSpPr>
        <p:spPr>
          <a:xfrm>
            <a:off x="667820" y="5637502"/>
            <a:ext cx="7958944" cy="369332"/>
          </a:xfrm>
          <a:prstGeom prst="rect">
            <a:avLst/>
          </a:prstGeom>
          <a:noFill/>
        </p:spPr>
        <p:txBody>
          <a:bodyPr wrap="square" rtlCol="0">
            <a:spAutoFit/>
          </a:bodyPr>
          <a:lstStyle/>
          <a:p>
            <a:r>
              <a:rPr lang="en-US" dirty="0">
                <a:solidFill>
                  <a:schemeClr val="bg1"/>
                </a:solidFill>
                <a:latin typeface="Century Gothic" panose="020B0502020202020204" pitchFamily="34" charset="0"/>
                <a:hlinkClick r:id="rId5">
                  <a:extLst>
                    <a:ext uri="{A12FA001-AC4F-418D-AE19-62706E023703}">
                      <ahyp:hlinkClr xmlns:ahyp="http://schemas.microsoft.com/office/drawing/2018/hyperlinkcolor" val="tx"/>
                    </a:ext>
                  </a:extLst>
                </a:hlinkClick>
              </a:rPr>
              <a:t>https://www.stjohns.k12.fl.us/media/schoology/schoology-for-families/</a:t>
            </a:r>
            <a:endParaRPr lang="en-US" dirty="0">
              <a:solidFill>
                <a:schemeClr val="bg1"/>
              </a:solidFill>
              <a:latin typeface="Century Gothic" panose="020B0502020202020204" pitchFamily="34" charset="0"/>
            </a:endParaRPr>
          </a:p>
        </p:txBody>
      </p:sp>
      <p:pic>
        <p:nvPicPr>
          <p:cNvPr id="11" name="Audio 10">
            <a:hlinkClick r:id="" action="ppaction://media"/>
            <a:extLst>
              <a:ext uri="{FF2B5EF4-FFF2-40B4-BE49-F238E27FC236}">
                <a16:creationId xmlns:a16="http://schemas.microsoft.com/office/drawing/2014/main" id="{AC4488DA-FF74-482F-F083-315CA379B872}"/>
              </a:ext>
            </a:extLst>
          </p:cNvPr>
          <p:cNvPicPr>
            <a:picLocks noChangeAspect="1"/>
          </p:cNvPicPr>
          <p:nvPr>
            <a:audioFile r:link="rId2"/>
            <p:extLst>
              <p:ext uri="{DAA4B4D4-6D71-4841-9C94-3DE7FCFB9230}">
                <p14:media xmlns:p14="http://schemas.microsoft.com/office/powerpoint/2010/main" r:embed="rId1"/>
              </p:ext>
            </p:extLst>
          </p:nvPr>
        </p:nvPicPr>
        <p:blipFill>
          <a:blip r:embed="rId6" cstate="email">
            <a:extLst>
              <a:ext uri="{28A0092B-C50C-407E-A947-70E740481C1C}">
                <a14:useLocalDpi xmlns:a14="http://schemas.microsoft.com/office/drawing/2010/main"/>
              </a:ext>
            </a:extLst>
          </a:blip>
          <a:srcRect l="-161075" t="-161075" r="-161075" b="-161075"/>
          <a:stretch>
            <a:fillRect/>
          </a:stretch>
        </p:blipFill>
        <p:spPr>
          <a:xfrm>
            <a:off x="7004304" y="5637502"/>
            <a:ext cx="1138201" cy="1138201"/>
          </a:xfrm>
          <a:prstGeom prst="ellipse">
            <a:avLst/>
          </a:prstGeom>
        </p:spPr>
      </p:pic>
    </p:spTree>
    <p:extLst>
      <p:ext uri="{BB962C8B-B14F-4D97-AF65-F5344CB8AC3E}">
        <p14:creationId xmlns:p14="http://schemas.microsoft.com/office/powerpoint/2010/main" val="1124066701"/>
      </p:ext>
    </p:extLst>
  </p:cSld>
  <p:clrMapOvr>
    <a:masterClrMapping/>
  </p:clrMapOvr>
  <mc:AlternateContent xmlns:mc="http://schemas.openxmlformats.org/markup-compatibility/2006" xmlns:p14="http://schemas.microsoft.com/office/powerpoint/2010/main">
    <mc:Choice Requires="p14">
      <p:transition spd="slow" p14:dur="2000" advTm="61966"/>
    </mc:Choice>
    <mc:Fallback xmlns="">
      <p:transition spd="slow" advTm="61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5AA42-088D-42FF-E35E-9B816F3AB59A}"/>
              </a:ext>
            </a:extLst>
          </p:cNvPr>
          <p:cNvSpPr>
            <a:spLocks noGrp="1"/>
          </p:cNvSpPr>
          <p:nvPr>
            <p:ph type="title"/>
          </p:nvPr>
        </p:nvSpPr>
        <p:spPr>
          <a:xfrm>
            <a:off x="673169" y="333376"/>
            <a:ext cx="7797662" cy="1151965"/>
          </a:xfrm>
        </p:spPr>
        <p:txBody>
          <a:bodyPr/>
          <a:lstStyle/>
          <a:p>
            <a:r>
              <a:rPr lang="en-US" sz="4000" dirty="0">
                <a:latin typeface="Century Gothic" panose="020B0502020202020204" pitchFamily="34" charset="0"/>
              </a:rPr>
              <a:t>What else to expect in </a:t>
            </a:r>
            <a:r>
              <a:rPr lang="en-US" sz="4000" dirty="0" err="1">
                <a:latin typeface="Century Gothic" panose="020B0502020202020204" pitchFamily="34" charset="0"/>
              </a:rPr>
              <a:t>ms</a:t>
            </a:r>
            <a:r>
              <a:rPr lang="en-US" sz="4000" dirty="0">
                <a:latin typeface="Century Gothic" panose="020B0502020202020204" pitchFamily="34" charset="0"/>
              </a:rPr>
              <a:t>…</a:t>
            </a:r>
          </a:p>
        </p:txBody>
      </p:sp>
      <p:graphicFrame>
        <p:nvGraphicFramePr>
          <p:cNvPr id="4" name="Table 4">
            <a:extLst>
              <a:ext uri="{FF2B5EF4-FFF2-40B4-BE49-F238E27FC236}">
                <a16:creationId xmlns:a16="http://schemas.microsoft.com/office/drawing/2014/main" id="{0F1AB67E-3D1F-29C3-41CC-C8BD16E6A08C}"/>
              </a:ext>
            </a:extLst>
          </p:cNvPr>
          <p:cNvGraphicFramePr>
            <a:graphicFrameLocks noGrp="1"/>
          </p:cNvGraphicFramePr>
          <p:nvPr>
            <p:ph sz="quarter" idx="13"/>
            <p:extLst>
              <p:ext uri="{D42A27DB-BD31-4B8C-83A1-F6EECF244321}">
                <p14:modId xmlns:p14="http://schemas.microsoft.com/office/powerpoint/2010/main" val="371619583"/>
              </p:ext>
            </p:extLst>
          </p:nvPr>
        </p:nvGraphicFramePr>
        <p:xfrm>
          <a:off x="515801" y="1837766"/>
          <a:ext cx="7796212" cy="2956560"/>
        </p:xfrm>
        <a:graphic>
          <a:graphicData uri="http://schemas.openxmlformats.org/drawingml/2006/table">
            <a:tbl>
              <a:tblPr firstRow="1" bandRow="1">
                <a:tableStyleId>{5C22544A-7EE6-4342-B048-85BDC9FD1C3A}</a:tableStyleId>
              </a:tblPr>
              <a:tblGrid>
                <a:gridCol w="3898106">
                  <a:extLst>
                    <a:ext uri="{9D8B030D-6E8A-4147-A177-3AD203B41FA5}">
                      <a16:colId xmlns:a16="http://schemas.microsoft.com/office/drawing/2014/main" val="3531425209"/>
                    </a:ext>
                  </a:extLst>
                </a:gridCol>
                <a:gridCol w="3898106">
                  <a:extLst>
                    <a:ext uri="{9D8B030D-6E8A-4147-A177-3AD203B41FA5}">
                      <a16:colId xmlns:a16="http://schemas.microsoft.com/office/drawing/2014/main" val="3147253573"/>
                    </a:ext>
                  </a:extLst>
                </a:gridCol>
              </a:tblGrid>
              <a:tr h="370840">
                <a:tc>
                  <a:txBody>
                    <a:bodyPr/>
                    <a:lstStyle/>
                    <a:p>
                      <a:r>
                        <a:rPr lang="en-US" sz="2000" b="1" dirty="0">
                          <a:latin typeface="Century Gothic" panose="020B0502020202020204" pitchFamily="34" charset="0"/>
                        </a:rPr>
                        <a:t>Concerns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latin typeface="Century Gothic" panose="020B0502020202020204" pitchFamily="34" charset="0"/>
                        </a:rPr>
                        <a:t>Solutions</a:t>
                      </a:r>
                    </a:p>
                  </a:txBody>
                  <a:tcPr/>
                </a:tc>
                <a:extLst>
                  <a:ext uri="{0D108BD9-81ED-4DB2-BD59-A6C34878D82A}">
                    <a16:rowId xmlns:a16="http://schemas.microsoft.com/office/drawing/2014/main" val="2300389870"/>
                  </a:ext>
                </a:extLst>
              </a:tr>
              <a:tr h="370840">
                <a:tc>
                  <a:txBody>
                    <a:bodyPr/>
                    <a:lstStyle/>
                    <a:p>
                      <a:r>
                        <a:rPr lang="en-US" dirty="0">
                          <a:latin typeface="Century Gothic" panose="020B0502020202020204" pitchFamily="34" charset="0"/>
                        </a:rPr>
                        <a:t>Lots of teachers’ systems to learn</a:t>
                      </a:r>
                    </a:p>
                  </a:txBody>
                  <a:tcPr/>
                </a:tc>
                <a:tc>
                  <a:txBody>
                    <a:bodyPr/>
                    <a:lstStyle/>
                    <a:p>
                      <a:r>
                        <a:rPr lang="en-US" dirty="0">
                          <a:latin typeface="Century Gothic" panose="020B0502020202020204" pitchFamily="34" charset="0"/>
                        </a:rPr>
                        <a:t>Check Schoology with your child at least weekly</a:t>
                      </a:r>
                    </a:p>
                  </a:txBody>
                  <a:tcPr/>
                </a:tc>
                <a:extLst>
                  <a:ext uri="{0D108BD9-81ED-4DB2-BD59-A6C34878D82A}">
                    <a16:rowId xmlns:a16="http://schemas.microsoft.com/office/drawing/2014/main" val="3328759329"/>
                  </a:ext>
                </a:extLst>
              </a:tr>
              <a:tr h="370840">
                <a:tc>
                  <a:txBody>
                    <a:bodyPr/>
                    <a:lstStyle/>
                    <a:p>
                      <a:r>
                        <a:rPr lang="en-US" dirty="0">
                          <a:latin typeface="Century Gothic" panose="020B0502020202020204" pitchFamily="34" charset="0"/>
                        </a:rPr>
                        <a:t>More work/due dates</a:t>
                      </a:r>
                    </a:p>
                  </a:txBody>
                  <a:tcPr/>
                </a:tc>
                <a:tc>
                  <a:txBody>
                    <a:bodyPr/>
                    <a:lstStyle/>
                    <a:p>
                      <a:r>
                        <a:rPr lang="en-US" dirty="0">
                          <a:latin typeface="Century Gothic" panose="020B0502020202020204" pitchFamily="34" charset="0"/>
                        </a:rPr>
                        <a:t>Teach your child to use their planner</a:t>
                      </a:r>
                    </a:p>
                  </a:txBody>
                  <a:tcPr/>
                </a:tc>
                <a:extLst>
                  <a:ext uri="{0D108BD9-81ED-4DB2-BD59-A6C34878D82A}">
                    <a16:rowId xmlns:a16="http://schemas.microsoft.com/office/drawing/2014/main" val="1740798684"/>
                  </a:ext>
                </a:extLst>
              </a:tr>
              <a:tr h="370840">
                <a:tc>
                  <a:txBody>
                    <a:bodyPr/>
                    <a:lstStyle/>
                    <a:p>
                      <a:r>
                        <a:rPr lang="en-US" dirty="0">
                          <a:latin typeface="Century Gothic" panose="020B0502020202020204" pitchFamily="34" charset="0"/>
                        </a:rPr>
                        <a:t>Heavy backpack</a:t>
                      </a:r>
                    </a:p>
                  </a:txBody>
                  <a:tcPr/>
                </a:tc>
                <a:tc>
                  <a:txBody>
                    <a:bodyPr/>
                    <a:lstStyle/>
                    <a:p>
                      <a:r>
                        <a:rPr lang="en-US" dirty="0">
                          <a:latin typeface="Century Gothic" panose="020B0502020202020204" pitchFamily="34" charset="0"/>
                        </a:rPr>
                        <a:t>Locker- practice a combination dial lock with your child.</a:t>
                      </a:r>
                    </a:p>
                  </a:txBody>
                  <a:tcPr/>
                </a:tc>
                <a:extLst>
                  <a:ext uri="{0D108BD9-81ED-4DB2-BD59-A6C34878D82A}">
                    <a16:rowId xmlns:a16="http://schemas.microsoft.com/office/drawing/2014/main" val="3511504048"/>
                  </a:ext>
                </a:extLst>
              </a:tr>
              <a:tr h="370840">
                <a:tc>
                  <a:txBody>
                    <a:bodyPr/>
                    <a:lstStyle/>
                    <a:p>
                      <a:r>
                        <a:rPr lang="en-US" dirty="0">
                          <a:latin typeface="Century Gothic" panose="020B0502020202020204" pitchFamily="34" charset="0"/>
                        </a:rPr>
                        <a:t>Less communication from teachers</a:t>
                      </a:r>
                    </a:p>
                  </a:txBody>
                  <a:tcPr/>
                </a:tc>
                <a:tc>
                  <a:txBody>
                    <a:bodyPr/>
                    <a:lstStyle/>
                    <a:p>
                      <a:r>
                        <a:rPr lang="en-US" dirty="0">
                          <a:latin typeface="Century Gothic" panose="020B0502020202020204" pitchFamily="34" charset="0"/>
                        </a:rPr>
                        <a:t>Use Schoology to message teachers your concerns</a:t>
                      </a:r>
                    </a:p>
                  </a:txBody>
                  <a:tcPr/>
                </a:tc>
                <a:extLst>
                  <a:ext uri="{0D108BD9-81ED-4DB2-BD59-A6C34878D82A}">
                    <a16:rowId xmlns:a16="http://schemas.microsoft.com/office/drawing/2014/main" val="2093755548"/>
                  </a:ext>
                </a:extLst>
              </a:tr>
            </a:tbl>
          </a:graphicData>
        </a:graphic>
      </p:graphicFrame>
      <p:pic>
        <p:nvPicPr>
          <p:cNvPr id="6" name="Audio 5">
            <a:hlinkClick r:id="" action="ppaction://media"/>
            <a:extLst>
              <a:ext uri="{FF2B5EF4-FFF2-40B4-BE49-F238E27FC236}">
                <a16:creationId xmlns:a16="http://schemas.microsoft.com/office/drawing/2014/main" id="{89E920A1-F7F0-9C20-B9DF-929AB99534DF}"/>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email">
            <a:extLst>
              <a:ext uri="{28A0092B-C50C-407E-A947-70E740481C1C}">
                <a14:useLocalDpi xmlns:a14="http://schemas.microsoft.com/office/drawing/2010/main"/>
              </a:ext>
            </a:extLst>
          </a:blip>
          <a:srcRect l="-161075" t="-161075" r="-161075" b="-161075"/>
          <a:stretch>
            <a:fillRect/>
          </a:stretch>
        </p:blipFill>
        <p:spPr>
          <a:xfrm>
            <a:off x="7004304" y="5546220"/>
            <a:ext cx="1229483" cy="1229483"/>
          </a:xfrm>
          <a:prstGeom prst="ellipse">
            <a:avLst/>
          </a:prstGeom>
        </p:spPr>
      </p:pic>
    </p:spTree>
    <p:extLst>
      <p:ext uri="{BB962C8B-B14F-4D97-AF65-F5344CB8AC3E}">
        <p14:creationId xmlns:p14="http://schemas.microsoft.com/office/powerpoint/2010/main" val="1021204318"/>
      </p:ext>
    </p:extLst>
  </p:cSld>
  <p:clrMapOvr>
    <a:masterClrMapping/>
  </p:clrMapOvr>
  <mc:AlternateContent xmlns:mc="http://schemas.openxmlformats.org/markup-compatibility/2006" xmlns:p14="http://schemas.microsoft.com/office/powerpoint/2010/main">
    <mc:Choice Requires="p14">
      <p:transition spd="slow" p14:dur="2000" advTm="187070"/>
    </mc:Choice>
    <mc:Fallback xmlns="">
      <p:transition spd="slow" advTm="187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58520-AB16-2F89-EE84-2FB97DF03A1D}"/>
              </a:ext>
            </a:extLst>
          </p:cNvPr>
          <p:cNvSpPr>
            <a:spLocks noGrp="1"/>
          </p:cNvSpPr>
          <p:nvPr>
            <p:ph type="title"/>
          </p:nvPr>
        </p:nvSpPr>
        <p:spPr>
          <a:xfrm>
            <a:off x="573618" y="677334"/>
            <a:ext cx="7797662" cy="1151965"/>
          </a:xfrm>
        </p:spPr>
        <p:txBody>
          <a:bodyPr/>
          <a:lstStyle/>
          <a:p>
            <a:pPr algn="ctr"/>
            <a:r>
              <a:rPr lang="en-US" sz="5400" dirty="0"/>
              <a:t>MS BACK TO SCHOOL BASH! </a:t>
            </a:r>
          </a:p>
        </p:txBody>
      </p:sp>
      <p:sp>
        <p:nvSpPr>
          <p:cNvPr id="3" name="Content Placeholder 2">
            <a:extLst>
              <a:ext uri="{FF2B5EF4-FFF2-40B4-BE49-F238E27FC236}">
                <a16:creationId xmlns:a16="http://schemas.microsoft.com/office/drawing/2014/main" id="{DA9E3255-1CD6-4C4D-262F-B8061E5A00CD}"/>
              </a:ext>
            </a:extLst>
          </p:cNvPr>
          <p:cNvSpPr>
            <a:spLocks noGrp="1"/>
          </p:cNvSpPr>
          <p:nvPr>
            <p:ph sz="quarter" idx="13"/>
          </p:nvPr>
        </p:nvSpPr>
        <p:spPr/>
        <p:txBody>
          <a:bodyPr>
            <a:normAutofit/>
          </a:bodyPr>
          <a:lstStyle/>
          <a:p>
            <a:pPr algn="ctr"/>
            <a:r>
              <a:rPr lang="en-US" sz="2800" dirty="0"/>
              <a:t>6</a:t>
            </a:r>
            <a:r>
              <a:rPr lang="en-US" sz="2800" baseline="30000" dirty="0"/>
              <a:t>th</a:t>
            </a:r>
            <a:r>
              <a:rPr lang="en-US" sz="2800" dirty="0"/>
              <a:t> Grade students only </a:t>
            </a:r>
          </a:p>
          <a:p>
            <a:pPr algn="ctr"/>
            <a:r>
              <a:rPr lang="en-US" sz="2800" dirty="0"/>
              <a:t>Learn all things middle school </a:t>
            </a:r>
          </a:p>
          <a:p>
            <a:pPr algn="ctr"/>
            <a:r>
              <a:rPr lang="en-US" sz="2800" dirty="0"/>
              <a:t>Run by 8</a:t>
            </a:r>
            <a:r>
              <a:rPr lang="en-US" sz="2800" baseline="30000" dirty="0"/>
              <a:t>th</a:t>
            </a:r>
            <a:r>
              <a:rPr lang="en-US" sz="2800" dirty="0"/>
              <a:t> grade web kids and peers </a:t>
            </a:r>
          </a:p>
          <a:p>
            <a:pPr algn="ctr"/>
            <a:endParaRPr lang="en-US" sz="2800" dirty="0"/>
          </a:p>
          <a:p>
            <a:pPr algn="ctr"/>
            <a:r>
              <a:rPr lang="en-US" sz="2800" dirty="0"/>
              <a:t>Be on the lookout for dates and further info</a:t>
            </a:r>
          </a:p>
        </p:txBody>
      </p:sp>
      <p:sp>
        <p:nvSpPr>
          <p:cNvPr id="4" name="TextBox 3">
            <a:extLst>
              <a:ext uri="{FF2B5EF4-FFF2-40B4-BE49-F238E27FC236}">
                <a16:creationId xmlns:a16="http://schemas.microsoft.com/office/drawing/2014/main" id="{C4C3FD24-7FC1-412E-E2CB-FC9BA3949D6D}"/>
              </a:ext>
            </a:extLst>
          </p:cNvPr>
          <p:cNvSpPr txBox="1"/>
          <p:nvPr/>
        </p:nvSpPr>
        <p:spPr>
          <a:xfrm>
            <a:off x="0" y="5676415"/>
            <a:ext cx="8806704" cy="707886"/>
          </a:xfrm>
          <a:prstGeom prst="rect">
            <a:avLst/>
          </a:prstGeom>
          <a:noFill/>
        </p:spPr>
        <p:txBody>
          <a:bodyPr wrap="square" rtlCol="0">
            <a:spAutoFit/>
          </a:bodyPr>
          <a:lstStyle/>
          <a:p>
            <a:pPr algn="ctr"/>
            <a:r>
              <a:rPr lang="en-US" sz="4000" dirty="0">
                <a:solidFill>
                  <a:schemeClr val="bg1"/>
                </a:solidFill>
                <a:latin typeface="Eras Bold ITC" panose="020B0907030504020204" pitchFamily="34" charset="0"/>
              </a:rPr>
              <a:t>THIS SUMMER!</a:t>
            </a:r>
          </a:p>
        </p:txBody>
      </p:sp>
      <p:pic>
        <p:nvPicPr>
          <p:cNvPr id="6" name="Audio 5">
            <a:hlinkClick r:id="" action="ppaction://media"/>
            <a:extLst>
              <a:ext uri="{FF2B5EF4-FFF2-40B4-BE49-F238E27FC236}">
                <a16:creationId xmlns:a16="http://schemas.microsoft.com/office/drawing/2014/main" id="{84C27E48-87C2-E87C-0041-B3473DBD8A14}"/>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email">
            <a:extLst>
              <a:ext uri="{28A0092B-C50C-407E-A947-70E740481C1C}">
                <a14:useLocalDpi xmlns:a14="http://schemas.microsoft.com/office/drawing/2010/main"/>
              </a:ext>
            </a:extLst>
          </a:blip>
          <a:srcRect l="-161075" t="-161075" r="-161075" b="-161075"/>
          <a:stretch>
            <a:fillRect/>
          </a:stretch>
        </p:blipFill>
        <p:spPr>
          <a:xfrm>
            <a:off x="7004304" y="5374584"/>
            <a:ext cx="1401119" cy="1401119"/>
          </a:xfrm>
          <a:prstGeom prst="ellipse">
            <a:avLst/>
          </a:prstGeom>
        </p:spPr>
      </p:pic>
    </p:spTree>
    <p:extLst>
      <p:ext uri="{BB962C8B-B14F-4D97-AF65-F5344CB8AC3E}">
        <p14:creationId xmlns:p14="http://schemas.microsoft.com/office/powerpoint/2010/main" val="3547637737"/>
      </p:ext>
    </p:extLst>
  </p:cSld>
  <p:clrMapOvr>
    <a:masterClrMapping/>
  </p:clrMapOvr>
  <mc:AlternateContent xmlns:mc="http://schemas.openxmlformats.org/markup-compatibility/2006" xmlns:p14="http://schemas.microsoft.com/office/powerpoint/2010/main">
    <mc:Choice Requires="p14">
      <p:transition spd="slow" p14:dur="2000" advTm="82908"/>
    </mc:Choice>
    <mc:Fallback xmlns="">
      <p:transition spd="slow" advTm="82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550" y="82267"/>
            <a:ext cx="8915400" cy="1143000"/>
          </a:xfrm>
        </p:spPr>
        <p:txBody>
          <a:bodyPr/>
          <a:lstStyle/>
          <a:p>
            <a:r>
              <a:rPr lang="en-US" sz="4000" dirty="0">
                <a:latin typeface="Century Gothic" panose="020B0502020202020204" pitchFamily="34" charset="0"/>
              </a:rPr>
              <a:t>PVA Athletics VS. SJMSA</a:t>
            </a:r>
          </a:p>
        </p:txBody>
      </p:sp>
      <p:sp>
        <p:nvSpPr>
          <p:cNvPr id="3" name="Text Placeholder 2"/>
          <p:cNvSpPr>
            <a:spLocks noGrp="1"/>
          </p:cNvSpPr>
          <p:nvPr>
            <p:ph type="body" idx="1"/>
          </p:nvPr>
        </p:nvSpPr>
        <p:spPr>
          <a:xfrm>
            <a:off x="457200" y="1200405"/>
            <a:ext cx="4040188" cy="659352"/>
          </a:xfrm>
        </p:spPr>
        <p:txBody>
          <a:bodyPr/>
          <a:lstStyle/>
          <a:p>
            <a:r>
              <a:rPr lang="en-US" dirty="0"/>
              <a:t>School Sponsored Athletics	</a:t>
            </a:r>
          </a:p>
        </p:txBody>
      </p:sp>
      <p:sp>
        <p:nvSpPr>
          <p:cNvPr id="4" name="Text Placeholder 3"/>
          <p:cNvSpPr>
            <a:spLocks noGrp="1"/>
          </p:cNvSpPr>
          <p:nvPr>
            <p:ph type="body" sz="half" idx="3"/>
          </p:nvPr>
        </p:nvSpPr>
        <p:spPr>
          <a:xfrm>
            <a:off x="4645025" y="1204914"/>
            <a:ext cx="4041775" cy="654843"/>
          </a:xfrm>
        </p:spPr>
        <p:txBody>
          <a:bodyPr/>
          <a:lstStyle/>
          <a:p>
            <a:r>
              <a:rPr lang="en-US" dirty="0"/>
              <a:t>SJMSA Sponsored Events</a:t>
            </a:r>
          </a:p>
        </p:txBody>
      </p:sp>
      <p:sp>
        <p:nvSpPr>
          <p:cNvPr id="5" name="Content Placeholder 4"/>
          <p:cNvSpPr>
            <a:spLocks noGrp="1"/>
          </p:cNvSpPr>
          <p:nvPr>
            <p:ph sz="quarter" idx="2"/>
          </p:nvPr>
        </p:nvSpPr>
        <p:spPr>
          <a:xfrm>
            <a:off x="457200" y="1383890"/>
            <a:ext cx="4040188" cy="3845720"/>
          </a:xfrm>
        </p:spPr>
        <p:txBody>
          <a:bodyPr>
            <a:normAutofit fontScale="70000" lnSpcReduction="20000"/>
          </a:bodyPr>
          <a:lstStyle/>
          <a:p>
            <a:r>
              <a:rPr lang="en-US" sz="3600" cap="none" dirty="0">
                <a:latin typeface="Century Gothic" panose="020B0502020202020204" pitchFamily="34" charset="0"/>
              </a:rPr>
              <a:t>Basketball</a:t>
            </a:r>
          </a:p>
          <a:p>
            <a:r>
              <a:rPr lang="en-US" sz="3600" cap="none" dirty="0">
                <a:latin typeface="Century Gothic" panose="020B0502020202020204" pitchFamily="34" charset="0"/>
              </a:rPr>
              <a:t>Volleyball</a:t>
            </a:r>
          </a:p>
          <a:p>
            <a:pPr marL="0" indent="0">
              <a:buNone/>
            </a:pPr>
            <a:r>
              <a:rPr lang="en-US" sz="4000" dirty="0"/>
              <a:t> </a:t>
            </a:r>
          </a:p>
        </p:txBody>
      </p:sp>
      <p:sp>
        <p:nvSpPr>
          <p:cNvPr id="6" name="Content Placeholder 5"/>
          <p:cNvSpPr>
            <a:spLocks noGrp="1"/>
          </p:cNvSpPr>
          <p:nvPr>
            <p:ph sz="quarter" idx="4"/>
          </p:nvPr>
        </p:nvSpPr>
        <p:spPr>
          <a:xfrm>
            <a:off x="4645025" y="1787013"/>
            <a:ext cx="4041775" cy="3845720"/>
          </a:xfrm>
        </p:spPr>
        <p:txBody>
          <a:bodyPr>
            <a:normAutofit fontScale="70000" lnSpcReduction="20000"/>
          </a:bodyPr>
          <a:lstStyle/>
          <a:p>
            <a:r>
              <a:rPr lang="en-US" b="1" dirty="0">
                <a:latin typeface="Century Gothic" panose="020B0502020202020204" pitchFamily="34" charset="0"/>
              </a:rPr>
              <a:t>Football</a:t>
            </a:r>
          </a:p>
          <a:p>
            <a:r>
              <a:rPr lang="en-US" b="1" dirty="0">
                <a:latin typeface="Century Gothic" panose="020B0502020202020204" pitchFamily="34" charset="0"/>
              </a:rPr>
              <a:t>Cheerleading </a:t>
            </a:r>
          </a:p>
          <a:p>
            <a:r>
              <a:rPr lang="en-US" b="1" dirty="0">
                <a:latin typeface="Century Gothic" panose="020B0502020202020204" pitchFamily="34" charset="0"/>
              </a:rPr>
              <a:t>Flag football</a:t>
            </a:r>
          </a:p>
          <a:p>
            <a:r>
              <a:rPr lang="en-US" b="1" dirty="0">
                <a:latin typeface="Century Gothic" panose="020B0502020202020204" pitchFamily="34" charset="0"/>
              </a:rPr>
              <a:t>Soccer</a:t>
            </a:r>
          </a:p>
          <a:p>
            <a:r>
              <a:rPr lang="en-US" b="1" dirty="0">
                <a:latin typeface="Century Gothic" panose="020B0502020202020204" pitchFamily="34" charset="0"/>
              </a:rPr>
              <a:t>Baseball</a:t>
            </a:r>
          </a:p>
          <a:p>
            <a:r>
              <a:rPr lang="en-US" b="1" dirty="0">
                <a:latin typeface="Century Gothic" panose="020B0502020202020204" pitchFamily="34" charset="0"/>
              </a:rPr>
              <a:t>Softball</a:t>
            </a:r>
          </a:p>
          <a:p>
            <a:r>
              <a:rPr lang="en-US" b="1" dirty="0">
                <a:latin typeface="Century Gothic" panose="020B0502020202020204" pitchFamily="34" charset="0"/>
              </a:rPr>
              <a:t>Golf</a:t>
            </a:r>
          </a:p>
          <a:p>
            <a:r>
              <a:rPr lang="en-US" b="1" dirty="0">
                <a:latin typeface="Century Gothic" panose="020B0502020202020204" pitchFamily="34" charset="0"/>
              </a:rPr>
              <a:t>Tennis</a:t>
            </a:r>
          </a:p>
          <a:p>
            <a:r>
              <a:rPr lang="en-US" sz="2100" b="1" dirty="0">
                <a:latin typeface="Century Gothic" panose="020B0502020202020204" pitchFamily="34" charset="0"/>
              </a:rPr>
              <a:t>Dance team</a:t>
            </a:r>
          </a:p>
          <a:p>
            <a:r>
              <a:rPr lang="en-US" b="1" dirty="0">
                <a:latin typeface="Century Gothic" panose="020B0502020202020204" pitchFamily="34" charset="0"/>
              </a:rPr>
              <a:t>Please visit the SJMSA website for more information </a:t>
            </a:r>
          </a:p>
        </p:txBody>
      </p:sp>
      <p:pic>
        <p:nvPicPr>
          <p:cNvPr id="9" name="Audio 8">
            <a:hlinkClick r:id="" action="ppaction://media"/>
            <a:extLst>
              <a:ext uri="{FF2B5EF4-FFF2-40B4-BE49-F238E27FC236}">
                <a16:creationId xmlns:a16="http://schemas.microsoft.com/office/drawing/2014/main" id="{4C6E8ECA-8DEB-817F-A0CC-E46683B9C326}"/>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email">
            <a:extLst>
              <a:ext uri="{28A0092B-C50C-407E-A947-70E740481C1C}">
                <a14:useLocalDpi xmlns:a14="http://schemas.microsoft.com/office/drawing/2010/main"/>
              </a:ext>
            </a:extLst>
          </a:blip>
          <a:srcRect l="-161075" t="-161075" r="-161075" b="-161075"/>
          <a:stretch>
            <a:fillRect/>
          </a:stretch>
        </p:blipFill>
        <p:spPr>
          <a:xfrm>
            <a:off x="7004304" y="5494946"/>
            <a:ext cx="1280758" cy="1280758"/>
          </a:xfrm>
          <a:prstGeom prst="ellipse">
            <a:avLst/>
          </a:prstGeom>
        </p:spPr>
      </p:pic>
    </p:spTree>
    <p:extLst>
      <p:ext uri="{BB962C8B-B14F-4D97-AF65-F5344CB8AC3E}">
        <p14:creationId xmlns:p14="http://schemas.microsoft.com/office/powerpoint/2010/main" val="71662843"/>
      </p:ext>
    </p:extLst>
  </p:cSld>
  <p:clrMapOvr>
    <a:masterClrMapping/>
  </p:clrMapOvr>
  <mc:AlternateContent xmlns:mc="http://schemas.openxmlformats.org/markup-compatibility/2006" xmlns:p14="http://schemas.microsoft.com/office/powerpoint/2010/main">
    <mc:Choice Requires="p14">
      <p:transition spd="slow" p14:dur="2000" advTm="130592"/>
    </mc:Choice>
    <mc:Fallback xmlns="">
      <p:transition spd="slow" advTm="130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8FA751"/>
      </a:accent1>
      <a:accent2>
        <a:srgbClr val="629D7D"/>
      </a:accent2>
      <a:accent3>
        <a:srgbClr val="5A7AAB"/>
      </a:accent3>
      <a:accent4>
        <a:srgbClr val="AA618F"/>
      </a:accent4>
      <a:accent5>
        <a:srgbClr val="BA5445"/>
      </a:accent5>
      <a:accent6>
        <a:srgbClr val="C8A547"/>
      </a:accent6>
      <a:hlink>
        <a:srgbClr val="91BF1A"/>
      </a:hlink>
      <a:folHlink>
        <a:srgbClr val="ADBE82"/>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CF823853-53CC-4249-AEDB-2EA9F718B2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394</Words>
  <Application>Microsoft Office PowerPoint</Application>
  <PresentationFormat>On-screen Show (4:3)</PresentationFormat>
  <Paragraphs>76</Paragraphs>
  <Slides>8</Slides>
  <Notes>8</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Century Gothic</vt:lpstr>
      <vt:lpstr>Eras Bold ITC</vt:lpstr>
      <vt:lpstr>Impact</vt:lpstr>
      <vt:lpstr>Main Event</vt:lpstr>
      <vt:lpstr>Rising 6th grade parents</vt:lpstr>
      <vt:lpstr>PowerPoint Presentation</vt:lpstr>
      <vt:lpstr>Grading in middle school</vt:lpstr>
      <vt:lpstr>What is Hac?</vt:lpstr>
      <vt:lpstr>What is Schoology?</vt:lpstr>
      <vt:lpstr>What else to expect in ms…</vt:lpstr>
      <vt:lpstr>MS BACK TO SCHOOL BASH! </vt:lpstr>
      <vt:lpstr>PVA Athletics VS. SJMSA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2025-02-21T16:47:59Z</dcterms:created>
  <dcterms:modified xsi:type="dcterms:W3CDTF">2025-02-21T18:01:19Z</dcterms:modified>
</cp:coreProperties>
</file>